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29"/>
  </p:notesMasterIdLst>
  <p:sldIdLst>
    <p:sldId id="274" r:id="rId2"/>
    <p:sldId id="279" r:id="rId3"/>
    <p:sldId id="307" r:id="rId4"/>
    <p:sldId id="262" r:id="rId5"/>
    <p:sldId id="259" r:id="rId6"/>
    <p:sldId id="258" r:id="rId7"/>
    <p:sldId id="261" r:id="rId8"/>
    <p:sldId id="264" r:id="rId9"/>
    <p:sldId id="300" r:id="rId10"/>
    <p:sldId id="269" r:id="rId11"/>
    <p:sldId id="278" r:id="rId12"/>
    <p:sldId id="272" r:id="rId13"/>
    <p:sldId id="273" r:id="rId14"/>
    <p:sldId id="271" r:id="rId15"/>
    <p:sldId id="281" r:id="rId16"/>
    <p:sldId id="270" r:id="rId17"/>
    <p:sldId id="286" r:id="rId18"/>
    <p:sldId id="283" r:id="rId19"/>
    <p:sldId id="288" r:id="rId20"/>
    <p:sldId id="304" r:id="rId21"/>
    <p:sldId id="301" r:id="rId22"/>
    <p:sldId id="297" r:id="rId23"/>
    <p:sldId id="290" r:id="rId24"/>
    <p:sldId id="302" r:id="rId25"/>
    <p:sldId id="295" r:id="rId26"/>
    <p:sldId id="296" r:id="rId27"/>
    <p:sldId id="303" r:id="rId28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4171CA"/>
    <a:srgbClr val="A4B3DC"/>
    <a:srgbClr val="3D8ABE"/>
    <a:srgbClr val="345899"/>
    <a:srgbClr val="5073BB"/>
    <a:srgbClr val="6F8AC9"/>
    <a:srgbClr val="949494"/>
    <a:srgbClr val="ED7D31"/>
    <a:srgbClr val="AC8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0" autoAdjust="0"/>
    <p:restoredTop sz="93598" autoAdjust="0"/>
  </p:normalViewPr>
  <p:slideViewPr>
    <p:cSldViewPr snapToGrid="0">
      <p:cViewPr varScale="1">
        <p:scale>
          <a:sx n="60" d="100"/>
          <a:sy n="60" d="100"/>
        </p:scale>
        <p:origin x="8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EF0053-72D2-4E14-9261-815D565616D1}" type="doc">
      <dgm:prSet loTypeId="urn:microsoft.com/office/officeart/2005/8/layout/h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8AC90EAD-1ABF-4BD4-BCC6-7FD85F90A459}">
      <dgm:prSet phldrT="[טקסט]"/>
      <dgm:spPr/>
      <dgm:t>
        <a:bodyPr/>
        <a:lstStyle/>
        <a:p>
          <a:pPr rtl="1">
            <a:buNone/>
          </a:pPr>
          <a:r>
            <a:rPr lang="en-US" b="1"/>
            <a:t>Data Acquisition</a:t>
          </a:r>
          <a:endParaRPr lang="he-IL"/>
        </a:p>
      </dgm:t>
    </dgm:pt>
    <dgm:pt modelId="{510A7A2F-967B-422F-A525-B174CE606141}" type="parTrans" cxnId="{FDCBBF12-9E5C-49D3-BC77-39603592B00B}">
      <dgm:prSet/>
      <dgm:spPr/>
      <dgm:t>
        <a:bodyPr/>
        <a:lstStyle/>
        <a:p>
          <a:pPr rtl="1"/>
          <a:endParaRPr lang="he-IL"/>
        </a:p>
      </dgm:t>
    </dgm:pt>
    <dgm:pt modelId="{5D0EC7FB-614D-4792-9F76-CE1B8D9A21C7}" type="sibTrans" cxnId="{FDCBBF12-9E5C-49D3-BC77-39603592B00B}">
      <dgm:prSet phldrT="1"/>
      <dgm:spPr/>
      <dgm:t>
        <a:bodyPr/>
        <a:lstStyle/>
        <a:p>
          <a:endParaRPr lang="en-US"/>
        </a:p>
      </dgm:t>
    </dgm:pt>
    <dgm:pt modelId="{A3021BC2-B0A0-4C5A-91EA-97059C51D583}">
      <dgm:prSet phldrT="[טקסט]"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dirty="0"/>
            <a:t>We divided the crawl according to the car manufacturers.</a:t>
          </a:r>
          <a:endParaRPr lang="he-IL" dirty="0"/>
        </a:p>
      </dgm:t>
    </dgm:pt>
    <dgm:pt modelId="{DFCB98F4-A8B3-4F32-B628-BEEC322E31A0}" type="parTrans" cxnId="{868EDFD3-0AFC-49BC-A03D-9695129105C3}">
      <dgm:prSet/>
      <dgm:spPr/>
      <dgm:t>
        <a:bodyPr/>
        <a:lstStyle/>
        <a:p>
          <a:pPr rtl="1"/>
          <a:endParaRPr lang="he-IL"/>
        </a:p>
      </dgm:t>
    </dgm:pt>
    <dgm:pt modelId="{07136265-7187-46BF-82FA-ED3EA34B9A76}" type="sibTrans" cxnId="{868EDFD3-0AFC-49BC-A03D-9695129105C3}">
      <dgm:prSet/>
      <dgm:spPr/>
      <dgm:t>
        <a:bodyPr/>
        <a:lstStyle/>
        <a:p>
          <a:pPr rtl="1"/>
          <a:endParaRPr lang="he-IL"/>
        </a:p>
      </dgm:t>
    </dgm:pt>
    <dgm:pt modelId="{BA067166-83ED-422C-90E6-0248109A2D42}">
      <dgm:prSet phldrT="[טקסט]"/>
      <dgm:spPr/>
      <dgm:t>
        <a:bodyPr/>
        <a:lstStyle/>
        <a:p>
          <a:pPr marL="0" lvl="0" indent="0" defTabSz="711200" rtl="1">
            <a:spcBef>
              <a:spcPct val="0"/>
            </a:spcBef>
            <a:spcAft>
              <a:spcPct val="35000"/>
            </a:spcAft>
            <a:buNone/>
          </a:pPr>
          <a:r>
            <a:rPr lang="en-US" b="1" kern="1200">
              <a:latin typeface="Calibri" panose="020F0502020204030204"/>
              <a:ea typeface="+mn-ea"/>
              <a:cs typeface="+mn-cs"/>
            </a:rPr>
            <a:t>Data Cleaning</a:t>
          </a:r>
          <a:endParaRPr lang="he-IL" b="1" kern="1200">
            <a:latin typeface="Calibri" panose="020F0502020204030204"/>
            <a:ea typeface="+mn-ea"/>
            <a:cs typeface="+mn-cs"/>
          </a:endParaRPr>
        </a:p>
      </dgm:t>
    </dgm:pt>
    <dgm:pt modelId="{7FC6E81D-3CAA-493A-85EC-A3EF5BFFFD6A}" type="parTrans" cxnId="{8EB6D37A-EAF1-432C-9808-31447A86EB42}">
      <dgm:prSet/>
      <dgm:spPr/>
      <dgm:t>
        <a:bodyPr/>
        <a:lstStyle/>
        <a:p>
          <a:pPr rtl="1"/>
          <a:endParaRPr lang="he-IL"/>
        </a:p>
      </dgm:t>
    </dgm:pt>
    <dgm:pt modelId="{89D6C9B1-8958-4929-81E7-9F13300F36EF}" type="sibTrans" cxnId="{8EB6D37A-EAF1-432C-9808-31447A86EB42}">
      <dgm:prSet phldrT="2"/>
      <dgm:spPr/>
      <dgm:t>
        <a:bodyPr/>
        <a:lstStyle/>
        <a:p>
          <a:endParaRPr lang="en-US"/>
        </a:p>
      </dgm:t>
    </dgm:pt>
    <dgm:pt modelId="{39221E80-54E4-4FB6-90FF-378EF5C32FFC}">
      <dgm:prSet phldrT="[טקסט]"/>
      <dgm:spPr/>
      <dgm:t>
        <a:bodyPr/>
        <a:lstStyle/>
        <a:p>
          <a:pPr rtl="1">
            <a:buNone/>
          </a:pPr>
          <a:r>
            <a:rPr lang="en-US" b="1" kern="1200">
              <a:latin typeface="Calibri" panose="020F0502020204030204"/>
              <a:ea typeface="+mn-ea"/>
              <a:cs typeface="+mn-cs"/>
            </a:rPr>
            <a:t>EDA</a:t>
          </a:r>
          <a:endParaRPr lang="he-IL" b="1" kern="1200">
            <a:latin typeface="Calibri" panose="020F0502020204030204"/>
            <a:ea typeface="+mn-ea"/>
            <a:cs typeface="+mn-cs"/>
          </a:endParaRPr>
        </a:p>
      </dgm:t>
    </dgm:pt>
    <dgm:pt modelId="{736EB194-670F-47F3-8AFF-52DA96882BDC}" type="parTrans" cxnId="{EBA2CE09-41C2-469E-9AB0-0DF87AE4A67A}">
      <dgm:prSet/>
      <dgm:spPr/>
      <dgm:t>
        <a:bodyPr/>
        <a:lstStyle/>
        <a:p>
          <a:pPr rtl="1"/>
          <a:endParaRPr lang="he-IL"/>
        </a:p>
      </dgm:t>
    </dgm:pt>
    <dgm:pt modelId="{BF9FE28A-E79B-482C-92B3-A3870EACAF82}" type="sibTrans" cxnId="{EBA2CE09-41C2-469E-9AB0-0DF87AE4A67A}">
      <dgm:prSet phldrT="3"/>
      <dgm:spPr/>
      <dgm:t>
        <a:bodyPr/>
        <a:lstStyle/>
        <a:p>
          <a:endParaRPr lang="en-US"/>
        </a:p>
      </dgm:t>
    </dgm:pt>
    <dgm:pt modelId="{A3171723-B1E5-4806-83A7-3801205FC377}">
      <dgm:prSet phldrT="[טקסט]"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kern="1200"/>
            <a:t>We presented how is the price of the vehicle is affected.</a:t>
          </a:r>
          <a:endParaRPr lang="he-IL" kern="1200"/>
        </a:p>
      </dgm:t>
    </dgm:pt>
    <dgm:pt modelId="{5AAC680A-F1FF-4F21-995F-D7F79F17FE7F}" type="parTrans" cxnId="{2F9F8675-DA0C-4B5B-A682-0677DB208B5F}">
      <dgm:prSet/>
      <dgm:spPr/>
      <dgm:t>
        <a:bodyPr/>
        <a:lstStyle/>
        <a:p>
          <a:pPr rtl="1"/>
          <a:endParaRPr lang="he-IL"/>
        </a:p>
      </dgm:t>
    </dgm:pt>
    <dgm:pt modelId="{110F6AA3-500E-40FF-9555-D3B091D5ECE1}" type="sibTrans" cxnId="{2F9F8675-DA0C-4B5B-A682-0677DB208B5F}">
      <dgm:prSet/>
      <dgm:spPr/>
      <dgm:t>
        <a:bodyPr/>
        <a:lstStyle/>
        <a:p>
          <a:pPr rtl="1"/>
          <a:endParaRPr lang="he-IL"/>
        </a:p>
      </dgm:t>
    </dgm:pt>
    <dgm:pt modelId="{014E5FD1-9A1C-4B06-B012-0114D8BC584D}">
      <dgm:prSet phldrT="[טקסט]"/>
      <dgm:spPr/>
      <dgm:t>
        <a:bodyPr/>
        <a:lstStyle/>
        <a:p>
          <a:pPr marL="0" lvl="0" indent="0" defTabSz="711200" rtl="1">
            <a:spcBef>
              <a:spcPct val="0"/>
            </a:spcBef>
            <a:spcAft>
              <a:spcPct val="35000"/>
            </a:spcAft>
            <a:buNone/>
          </a:pPr>
          <a:r>
            <a:rPr lang="en-US" b="1" kern="1200">
              <a:latin typeface="Calibri" panose="020F0502020204030204"/>
              <a:ea typeface="+mn-ea"/>
              <a:cs typeface="+mn-cs"/>
            </a:rPr>
            <a:t>Machine Learning</a:t>
          </a:r>
          <a:endParaRPr lang="he-IL" b="1" kern="1200">
            <a:latin typeface="Calibri" panose="020F0502020204030204"/>
            <a:ea typeface="+mn-ea"/>
            <a:cs typeface="+mn-cs"/>
          </a:endParaRPr>
        </a:p>
      </dgm:t>
    </dgm:pt>
    <dgm:pt modelId="{2BA2246C-A9DC-4B79-986C-9F1895C8DDAE}" type="parTrans" cxnId="{61366494-8E24-412F-8E91-4773899D12D5}">
      <dgm:prSet/>
      <dgm:spPr/>
      <dgm:t>
        <a:bodyPr/>
        <a:lstStyle/>
        <a:p>
          <a:pPr rtl="1"/>
          <a:endParaRPr lang="he-IL"/>
        </a:p>
      </dgm:t>
    </dgm:pt>
    <dgm:pt modelId="{EF129D7D-135A-4819-BFA9-17BCEE7001E9}" type="sibTrans" cxnId="{61366494-8E24-412F-8E91-4773899D12D5}">
      <dgm:prSet phldrT="4"/>
      <dgm:spPr/>
      <dgm:t>
        <a:bodyPr/>
        <a:lstStyle/>
        <a:p>
          <a:endParaRPr lang="en-US"/>
        </a:p>
      </dgm:t>
    </dgm:pt>
    <dgm:pt modelId="{6157F3F4-589A-4E4F-8C0F-B3854359C7A4}">
      <dgm:prSet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/>
            <a:t>We made the withdrawal from the KOMO website.</a:t>
          </a:r>
        </a:p>
      </dgm:t>
    </dgm:pt>
    <dgm:pt modelId="{6C1CDD95-664B-4213-8513-3F8E38C1B3DD}" type="parTrans" cxnId="{2E347530-F93C-42E2-B07D-F48BE523CD4C}">
      <dgm:prSet/>
      <dgm:spPr/>
      <dgm:t>
        <a:bodyPr/>
        <a:lstStyle/>
        <a:p>
          <a:pPr rtl="1"/>
          <a:endParaRPr lang="he-IL"/>
        </a:p>
      </dgm:t>
    </dgm:pt>
    <dgm:pt modelId="{6DE53EAC-888C-4A99-B016-438D941F1ACD}" type="sibTrans" cxnId="{2E347530-F93C-42E2-B07D-F48BE523CD4C}">
      <dgm:prSet/>
      <dgm:spPr/>
      <dgm:t>
        <a:bodyPr/>
        <a:lstStyle/>
        <a:p>
          <a:pPr rtl="1"/>
          <a:endParaRPr lang="he-IL"/>
        </a:p>
      </dgm:t>
    </dgm:pt>
    <dgm:pt modelId="{8815804A-D339-4619-955A-619310C5DBEC}">
      <dgm:prSet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/>
            <a:t>We used beautiful soup and selenium.</a:t>
          </a:r>
        </a:p>
      </dgm:t>
    </dgm:pt>
    <dgm:pt modelId="{6C11801A-0213-4F7A-8032-A9DE215B0297}" type="parTrans" cxnId="{061DFE8A-2E4E-429E-889A-0D04C834E932}">
      <dgm:prSet/>
      <dgm:spPr/>
      <dgm:t>
        <a:bodyPr/>
        <a:lstStyle/>
        <a:p>
          <a:pPr rtl="1"/>
          <a:endParaRPr lang="he-IL"/>
        </a:p>
      </dgm:t>
    </dgm:pt>
    <dgm:pt modelId="{E845C8CE-3DFD-493F-A730-7F93EBA56628}" type="sibTrans" cxnId="{061DFE8A-2E4E-429E-889A-0D04C834E932}">
      <dgm:prSet/>
      <dgm:spPr/>
      <dgm:t>
        <a:bodyPr/>
        <a:lstStyle/>
        <a:p>
          <a:pPr rtl="1"/>
          <a:endParaRPr lang="he-IL"/>
        </a:p>
      </dgm:t>
    </dgm:pt>
    <dgm:pt modelId="{254ECF1D-F040-4C64-86BE-401FA074599E}">
      <dgm:prSet/>
      <dgm:spPr/>
      <dgm:t>
        <a:bodyPr/>
        <a:lstStyle/>
        <a:p>
          <a:pPr marL="57150" lvl="1" indent="0" defTabSz="444500" rtl="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kern="1200" dirty="0"/>
            <a:t>We cleaned each manufacturer individually and then merged all the data frames.</a:t>
          </a:r>
        </a:p>
      </dgm:t>
    </dgm:pt>
    <dgm:pt modelId="{F181A927-053A-4875-A321-CAF6D508F6D0}" type="parTrans" cxnId="{3DE01925-6E92-448D-B4C0-9A2270E5A1F6}">
      <dgm:prSet/>
      <dgm:spPr/>
      <dgm:t>
        <a:bodyPr/>
        <a:lstStyle/>
        <a:p>
          <a:pPr rtl="1"/>
          <a:endParaRPr lang="he-IL"/>
        </a:p>
      </dgm:t>
    </dgm:pt>
    <dgm:pt modelId="{0C4D3530-9763-4BD3-BED1-0B2A310FBD02}" type="sibTrans" cxnId="{3DE01925-6E92-448D-B4C0-9A2270E5A1F6}">
      <dgm:prSet/>
      <dgm:spPr/>
      <dgm:t>
        <a:bodyPr/>
        <a:lstStyle/>
        <a:p>
          <a:pPr rtl="1"/>
          <a:endParaRPr lang="he-IL"/>
        </a:p>
      </dgm:t>
    </dgm:pt>
    <dgm:pt modelId="{DB95F1DB-9BE7-42A5-8D7C-84E3D56AD560}">
      <dgm:prSet/>
      <dgm:spPr/>
      <dgm:t>
        <a:bodyPr/>
        <a:lstStyle/>
        <a:p>
          <a:pPr marL="57150" lvl="1" indent="0" defTabSz="444500" rtl="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kern="1200" dirty="0"/>
            <a:t>We removed outliers , missing values,</a:t>
          </a:r>
          <a:r>
            <a:rPr lang="he-IL" kern="1200" dirty="0"/>
            <a:t> </a:t>
          </a:r>
          <a:r>
            <a:rPr lang="en-US" kern="1200" dirty="0"/>
            <a:t>signs and change values to numeric.</a:t>
          </a:r>
          <a:endParaRPr lang="he-IL" kern="1200" dirty="0"/>
        </a:p>
      </dgm:t>
    </dgm:pt>
    <dgm:pt modelId="{A348F858-C2D9-46E6-B1DD-681DD42E4EA0}" type="parTrans" cxnId="{6B01A749-7B2B-4489-BE57-0199D44F0DF0}">
      <dgm:prSet/>
      <dgm:spPr/>
      <dgm:t>
        <a:bodyPr/>
        <a:lstStyle/>
        <a:p>
          <a:pPr rtl="1"/>
          <a:endParaRPr lang="he-IL"/>
        </a:p>
      </dgm:t>
    </dgm:pt>
    <dgm:pt modelId="{6F23ADA5-075D-4007-B896-552C42697588}" type="sibTrans" cxnId="{6B01A749-7B2B-4489-BE57-0199D44F0DF0}">
      <dgm:prSet/>
      <dgm:spPr/>
      <dgm:t>
        <a:bodyPr/>
        <a:lstStyle/>
        <a:p>
          <a:pPr rtl="1"/>
          <a:endParaRPr lang="he-IL"/>
        </a:p>
      </dgm:t>
    </dgm:pt>
    <dgm:pt modelId="{C790F0C1-6BF6-490B-BCD9-CA2E646C48CC}">
      <dgm:prSet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kern="1200" dirty="0"/>
            <a:t>We presented the quantities of vehicles according to the characteristics.</a:t>
          </a:r>
        </a:p>
      </dgm:t>
    </dgm:pt>
    <dgm:pt modelId="{94D75362-805B-48C5-8A2B-2B45CE1D599C}" type="parTrans" cxnId="{2D614A04-01F8-4555-803D-4DF2AB5C527D}">
      <dgm:prSet/>
      <dgm:spPr/>
      <dgm:t>
        <a:bodyPr/>
        <a:lstStyle/>
        <a:p>
          <a:pPr rtl="1"/>
          <a:endParaRPr lang="he-IL"/>
        </a:p>
      </dgm:t>
    </dgm:pt>
    <dgm:pt modelId="{9D6C7EBD-4A88-4286-8003-336239343F94}" type="sibTrans" cxnId="{2D614A04-01F8-4555-803D-4DF2AB5C527D}">
      <dgm:prSet/>
      <dgm:spPr/>
      <dgm:t>
        <a:bodyPr/>
        <a:lstStyle/>
        <a:p>
          <a:pPr rtl="1"/>
          <a:endParaRPr lang="he-IL"/>
        </a:p>
      </dgm:t>
    </dgm:pt>
    <dgm:pt modelId="{0495A70E-DCF6-47D4-B043-4ECCE543E743}">
      <dgm:prSet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kern="1200"/>
            <a:t>We presented the average of the features by manufacturer.</a:t>
          </a:r>
        </a:p>
      </dgm:t>
    </dgm:pt>
    <dgm:pt modelId="{AF720FC1-4DC2-4AC9-A1F0-21B8892A5FBD}" type="parTrans" cxnId="{018A5B37-10EE-41BB-9BC7-0BB05A786A00}">
      <dgm:prSet/>
      <dgm:spPr/>
      <dgm:t>
        <a:bodyPr/>
        <a:lstStyle/>
        <a:p>
          <a:pPr rtl="1"/>
          <a:endParaRPr lang="he-IL"/>
        </a:p>
      </dgm:t>
    </dgm:pt>
    <dgm:pt modelId="{B8787D19-327B-48C1-A22E-A320DADF84AC}" type="sibTrans" cxnId="{018A5B37-10EE-41BB-9BC7-0BB05A786A00}">
      <dgm:prSet/>
      <dgm:spPr/>
      <dgm:t>
        <a:bodyPr/>
        <a:lstStyle/>
        <a:p>
          <a:pPr rtl="1"/>
          <a:endParaRPr lang="he-IL"/>
        </a:p>
      </dgm:t>
    </dgm:pt>
    <dgm:pt modelId="{37BC40B3-7F7E-4A07-977C-C4B0808D26F4}">
      <dgm:prSet phldrT="[טקסט]"/>
      <dgm:spPr/>
      <dgm:t>
        <a:bodyPr/>
        <a:lstStyle/>
        <a:p>
          <a:pPr marL="57150" lvl="1" indent="0" defTabSz="444500" rtl="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kern="1200"/>
            <a:t>We built a linear regression model .</a:t>
          </a:r>
          <a:endParaRPr lang="he-IL" kern="1200"/>
        </a:p>
      </dgm:t>
    </dgm:pt>
    <dgm:pt modelId="{2F261EE7-CA94-450F-8E01-29703DCA4B2D}" type="parTrans" cxnId="{D73466EF-D013-4D1D-A485-D28B51F0A17E}">
      <dgm:prSet/>
      <dgm:spPr/>
      <dgm:t>
        <a:bodyPr/>
        <a:lstStyle/>
        <a:p>
          <a:pPr rtl="1"/>
          <a:endParaRPr lang="he-IL"/>
        </a:p>
      </dgm:t>
    </dgm:pt>
    <dgm:pt modelId="{6381D6AB-ACD0-4EEB-A117-D8DB9B8F0976}" type="sibTrans" cxnId="{D73466EF-D013-4D1D-A485-D28B51F0A17E}">
      <dgm:prSet/>
      <dgm:spPr/>
      <dgm:t>
        <a:bodyPr/>
        <a:lstStyle/>
        <a:p>
          <a:pPr rtl="1"/>
          <a:endParaRPr lang="he-IL"/>
        </a:p>
      </dgm:t>
    </dgm:pt>
    <dgm:pt modelId="{C847953A-ECA9-43E5-9CF8-2BC8E790E521}">
      <dgm:prSet/>
      <dgm:spPr/>
      <dgm:t>
        <a:bodyPr/>
        <a:lstStyle/>
        <a:p>
          <a:pPr marL="57150" lvl="1" indent="0" defTabSz="444500" rtl="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kern="1200"/>
            <a:t>We made changes to the model, to improve its prediction.</a:t>
          </a:r>
        </a:p>
      </dgm:t>
    </dgm:pt>
    <dgm:pt modelId="{EDBC3C42-6F62-41FB-8FAC-9FAAA05C1CE1}" type="parTrans" cxnId="{E1DCFA4B-DC6C-4461-A262-952D5AF0FC6F}">
      <dgm:prSet/>
      <dgm:spPr/>
      <dgm:t>
        <a:bodyPr/>
        <a:lstStyle/>
        <a:p>
          <a:pPr rtl="1"/>
          <a:endParaRPr lang="he-IL"/>
        </a:p>
      </dgm:t>
    </dgm:pt>
    <dgm:pt modelId="{102EC186-DBD7-4AD0-B6F2-3D123CC719F4}" type="sibTrans" cxnId="{E1DCFA4B-DC6C-4461-A262-952D5AF0FC6F}">
      <dgm:prSet/>
      <dgm:spPr/>
      <dgm:t>
        <a:bodyPr/>
        <a:lstStyle/>
        <a:p>
          <a:pPr rtl="1"/>
          <a:endParaRPr lang="he-IL"/>
        </a:p>
      </dgm:t>
    </dgm:pt>
    <dgm:pt modelId="{98F3A10D-AFD5-4B12-ADD1-5B52A7BFD749}">
      <dgm:prSet/>
      <dgm:spPr/>
      <dgm:t>
        <a:bodyPr/>
        <a:lstStyle/>
        <a:p>
          <a:pPr marL="57150" lvl="1" indent="0" defTabSz="444500" rtl="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kern="1200"/>
            <a:t>We presented a visualization of the model prediction versus reality.</a:t>
          </a:r>
        </a:p>
      </dgm:t>
    </dgm:pt>
    <dgm:pt modelId="{FDB5658A-DDD3-4319-8446-E22606065CBF}" type="parTrans" cxnId="{83E5EA24-847F-45E5-B3FB-5A5D660DFEB6}">
      <dgm:prSet/>
      <dgm:spPr/>
      <dgm:t>
        <a:bodyPr/>
        <a:lstStyle/>
        <a:p>
          <a:pPr rtl="1"/>
          <a:endParaRPr lang="he-IL"/>
        </a:p>
      </dgm:t>
    </dgm:pt>
    <dgm:pt modelId="{12154F25-139E-4083-B0F8-66D94A9C6C01}" type="sibTrans" cxnId="{83E5EA24-847F-45E5-B3FB-5A5D660DFEB6}">
      <dgm:prSet/>
      <dgm:spPr/>
      <dgm:t>
        <a:bodyPr/>
        <a:lstStyle/>
        <a:p>
          <a:pPr rtl="1"/>
          <a:endParaRPr lang="he-IL"/>
        </a:p>
      </dgm:t>
    </dgm:pt>
    <dgm:pt modelId="{AC3B83C6-5A43-4F8C-AC36-54C8EDCC401C}" type="pres">
      <dgm:prSet presAssocID="{CFEF0053-72D2-4E14-9261-815D565616D1}" presName="Name0" presStyleCnt="0">
        <dgm:presLayoutVars>
          <dgm:dir/>
          <dgm:animLvl val="lvl"/>
          <dgm:resizeHandles val="exact"/>
        </dgm:presLayoutVars>
      </dgm:prSet>
      <dgm:spPr/>
    </dgm:pt>
    <dgm:pt modelId="{3C79641E-558C-45B5-BEA0-3CA6E130A4B6}" type="pres">
      <dgm:prSet presAssocID="{CFEF0053-72D2-4E14-9261-815D565616D1}" presName="tSp" presStyleCnt="0"/>
      <dgm:spPr/>
    </dgm:pt>
    <dgm:pt modelId="{013E0760-3218-40D0-A51E-38D828C63B33}" type="pres">
      <dgm:prSet presAssocID="{CFEF0053-72D2-4E14-9261-815D565616D1}" presName="bSp" presStyleCnt="0"/>
      <dgm:spPr/>
    </dgm:pt>
    <dgm:pt modelId="{3163D9D5-B1AE-4C22-8B1F-69B90C2A1E81}" type="pres">
      <dgm:prSet presAssocID="{CFEF0053-72D2-4E14-9261-815D565616D1}" presName="process" presStyleCnt="0"/>
      <dgm:spPr/>
    </dgm:pt>
    <dgm:pt modelId="{1A929729-4C56-4B6B-9DCC-8DC2122B5C96}" type="pres">
      <dgm:prSet presAssocID="{8AC90EAD-1ABF-4BD4-BCC6-7FD85F90A459}" presName="composite1" presStyleCnt="0"/>
      <dgm:spPr/>
    </dgm:pt>
    <dgm:pt modelId="{E9564D2F-A86E-46AE-A581-C1BF4856A12B}" type="pres">
      <dgm:prSet presAssocID="{8AC90EAD-1ABF-4BD4-BCC6-7FD85F90A459}" presName="dummyNode1" presStyleLbl="node1" presStyleIdx="0" presStyleCnt="4"/>
      <dgm:spPr/>
    </dgm:pt>
    <dgm:pt modelId="{EB868D1C-7873-4490-9BCE-40EBB66BC437}" type="pres">
      <dgm:prSet presAssocID="{8AC90EAD-1ABF-4BD4-BCC6-7FD85F90A459}" presName="childNode1" presStyleLbl="bgAcc1" presStyleIdx="0" presStyleCnt="4">
        <dgm:presLayoutVars>
          <dgm:bulletEnabled val="1"/>
        </dgm:presLayoutVars>
      </dgm:prSet>
      <dgm:spPr/>
    </dgm:pt>
    <dgm:pt modelId="{72736DDF-918F-4A0D-9201-CE48E85C3D55}" type="pres">
      <dgm:prSet presAssocID="{8AC90EAD-1ABF-4BD4-BCC6-7FD85F90A459}" presName="childNode1tx" presStyleLbl="bgAcc1" presStyleIdx="0" presStyleCnt="4">
        <dgm:presLayoutVars>
          <dgm:bulletEnabled val="1"/>
        </dgm:presLayoutVars>
      </dgm:prSet>
      <dgm:spPr/>
    </dgm:pt>
    <dgm:pt modelId="{936BB60C-E30F-4E72-9A73-4089B7C2B436}" type="pres">
      <dgm:prSet presAssocID="{8AC90EAD-1ABF-4BD4-BCC6-7FD85F90A459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88B47A59-B68F-4D15-82F2-3AEF59EBF3DF}" type="pres">
      <dgm:prSet presAssocID="{8AC90EAD-1ABF-4BD4-BCC6-7FD85F90A459}" presName="connSite1" presStyleCnt="0"/>
      <dgm:spPr/>
    </dgm:pt>
    <dgm:pt modelId="{328918EE-CCC4-4167-93DF-690495EBE414}" type="pres">
      <dgm:prSet presAssocID="{5D0EC7FB-614D-4792-9F76-CE1B8D9A21C7}" presName="Name9" presStyleLbl="sibTrans2D1" presStyleIdx="0" presStyleCnt="3"/>
      <dgm:spPr/>
    </dgm:pt>
    <dgm:pt modelId="{553F93AF-BFC8-458D-BDB1-8610BB3AB41D}" type="pres">
      <dgm:prSet presAssocID="{BA067166-83ED-422C-90E6-0248109A2D42}" presName="composite2" presStyleCnt="0"/>
      <dgm:spPr/>
    </dgm:pt>
    <dgm:pt modelId="{69268C3B-93BC-4A89-B8BE-7E888857C43D}" type="pres">
      <dgm:prSet presAssocID="{BA067166-83ED-422C-90E6-0248109A2D42}" presName="dummyNode2" presStyleLbl="node1" presStyleIdx="0" presStyleCnt="4"/>
      <dgm:spPr/>
    </dgm:pt>
    <dgm:pt modelId="{CDCF29D2-5B9E-45A6-A442-1C801192C85B}" type="pres">
      <dgm:prSet presAssocID="{BA067166-83ED-422C-90E6-0248109A2D42}" presName="childNode2" presStyleLbl="bgAcc1" presStyleIdx="1" presStyleCnt="4">
        <dgm:presLayoutVars>
          <dgm:bulletEnabled val="1"/>
        </dgm:presLayoutVars>
      </dgm:prSet>
      <dgm:spPr/>
    </dgm:pt>
    <dgm:pt modelId="{0D50D95B-F879-4941-96E5-EFFFDE2F49A7}" type="pres">
      <dgm:prSet presAssocID="{BA067166-83ED-422C-90E6-0248109A2D42}" presName="childNode2tx" presStyleLbl="bgAcc1" presStyleIdx="1" presStyleCnt="4">
        <dgm:presLayoutVars>
          <dgm:bulletEnabled val="1"/>
        </dgm:presLayoutVars>
      </dgm:prSet>
      <dgm:spPr/>
    </dgm:pt>
    <dgm:pt modelId="{008CD4CC-22F0-401D-B997-5373DB399456}" type="pres">
      <dgm:prSet presAssocID="{BA067166-83ED-422C-90E6-0248109A2D42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236FA5F0-156E-4BEF-A7DD-0743E5D7B93D}" type="pres">
      <dgm:prSet presAssocID="{BA067166-83ED-422C-90E6-0248109A2D42}" presName="connSite2" presStyleCnt="0"/>
      <dgm:spPr/>
    </dgm:pt>
    <dgm:pt modelId="{6E109B0F-9827-45C4-9C1F-1A521E9D241B}" type="pres">
      <dgm:prSet presAssocID="{89D6C9B1-8958-4929-81E7-9F13300F36EF}" presName="Name18" presStyleLbl="sibTrans2D1" presStyleIdx="1" presStyleCnt="3"/>
      <dgm:spPr/>
    </dgm:pt>
    <dgm:pt modelId="{04D896C9-5A1D-4463-839E-286EF138EDF8}" type="pres">
      <dgm:prSet presAssocID="{39221E80-54E4-4FB6-90FF-378EF5C32FFC}" presName="composite1" presStyleCnt="0"/>
      <dgm:spPr/>
    </dgm:pt>
    <dgm:pt modelId="{797FD307-C757-4363-9EC7-0F1D85EC8AC2}" type="pres">
      <dgm:prSet presAssocID="{39221E80-54E4-4FB6-90FF-378EF5C32FFC}" presName="dummyNode1" presStyleLbl="node1" presStyleIdx="1" presStyleCnt="4"/>
      <dgm:spPr/>
    </dgm:pt>
    <dgm:pt modelId="{B1F2C84C-3AD9-40AB-8C4C-339667394EB4}" type="pres">
      <dgm:prSet presAssocID="{39221E80-54E4-4FB6-90FF-378EF5C32FFC}" presName="childNode1" presStyleLbl="bgAcc1" presStyleIdx="2" presStyleCnt="4">
        <dgm:presLayoutVars>
          <dgm:bulletEnabled val="1"/>
        </dgm:presLayoutVars>
      </dgm:prSet>
      <dgm:spPr/>
    </dgm:pt>
    <dgm:pt modelId="{E348D355-CC77-4B9C-AECE-414D1253BE5C}" type="pres">
      <dgm:prSet presAssocID="{39221E80-54E4-4FB6-90FF-378EF5C32FFC}" presName="childNode1tx" presStyleLbl="bgAcc1" presStyleIdx="2" presStyleCnt="4">
        <dgm:presLayoutVars>
          <dgm:bulletEnabled val="1"/>
        </dgm:presLayoutVars>
      </dgm:prSet>
      <dgm:spPr/>
    </dgm:pt>
    <dgm:pt modelId="{92358271-FC46-4743-BB1F-06F80358F705}" type="pres">
      <dgm:prSet presAssocID="{39221E80-54E4-4FB6-90FF-378EF5C32FFC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18E121A6-4C0D-4EA0-BE04-2DAD38FDF280}" type="pres">
      <dgm:prSet presAssocID="{39221E80-54E4-4FB6-90FF-378EF5C32FFC}" presName="connSite1" presStyleCnt="0"/>
      <dgm:spPr/>
    </dgm:pt>
    <dgm:pt modelId="{B4792524-C1A3-46E8-A297-7ACCD0C8EA3F}" type="pres">
      <dgm:prSet presAssocID="{BF9FE28A-E79B-482C-92B3-A3870EACAF82}" presName="Name9" presStyleLbl="sibTrans2D1" presStyleIdx="2" presStyleCnt="3"/>
      <dgm:spPr/>
    </dgm:pt>
    <dgm:pt modelId="{7D7F1158-B6F6-4674-A54D-F33C0E01B543}" type="pres">
      <dgm:prSet presAssocID="{014E5FD1-9A1C-4B06-B012-0114D8BC584D}" presName="composite2" presStyleCnt="0"/>
      <dgm:spPr/>
    </dgm:pt>
    <dgm:pt modelId="{C2B7376D-2259-4408-A365-088ED7159145}" type="pres">
      <dgm:prSet presAssocID="{014E5FD1-9A1C-4B06-B012-0114D8BC584D}" presName="dummyNode2" presStyleLbl="node1" presStyleIdx="2" presStyleCnt="4"/>
      <dgm:spPr/>
    </dgm:pt>
    <dgm:pt modelId="{FD07782D-D1DA-4706-8581-DD077E6C4AD0}" type="pres">
      <dgm:prSet presAssocID="{014E5FD1-9A1C-4B06-B012-0114D8BC584D}" presName="childNode2" presStyleLbl="bgAcc1" presStyleIdx="3" presStyleCnt="4">
        <dgm:presLayoutVars>
          <dgm:bulletEnabled val="1"/>
        </dgm:presLayoutVars>
      </dgm:prSet>
      <dgm:spPr/>
    </dgm:pt>
    <dgm:pt modelId="{6E8B78F8-FF12-444E-A066-2A925128B254}" type="pres">
      <dgm:prSet presAssocID="{014E5FD1-9A1C-4B06-B012-0114D8BC584D}" presName="childNode2tx" presStyleLbl="bgAcc1" presStyleIdx="3" presStyleCnt="4">
        <dgm:presLayoutVars>
          <dgm:bulletEnabled val="1"/>
        </dgm:presLayoutVars>
      </dgm:prSet>
      <dgm:spPr/>
    </dgm:pt>
    <dgm:pt modelId="{F7972672-762E-4E3F-9D18-624C1701D49A}" type="pres">
      <dgm:prSet presAssocID="{014E5FD1-9A1C-4B06-B012-0114D8BC584D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B3B5E860-9AA6-4D93-BB4D-7DD435F28DE8}" type="pres">
      <dgm:prSet presAssocID="{014E5FD1-9A1C-4B06-B012-0114D8BC584D}" presName="connSite2" presStyleCnt="0"/>
      <dgm:spPr/>
    </dgm:pt>
  </dgm:ptLst>
  <dgm:cxnLst>
    <dgm:cxn modelId="{2D614A04-01F8-4555-803D-4DF2AB5C527D}" srcId="{39221E80-54E4-4FB6-90FF-378EF5C32FFC}" destId="{C790F0C1-6BF6-490B-BCD9-CA2E646C48CC}" srcOrd="1" destOrd="0" parTransId="{94D75362-805B-48C5-8A2B-2B45CE1D599C}" sibTransId="{9D6C7EBD-4A88-4286-8003-336239343F94}"/>
    <dgm:cxn modelId="{EBA2CE09-41C2-469E-9AB0-0DF87AE4A67A}" srcId="{CFEF0053-72D2-4E14-9261-815D565616D1}" destId="{39221E80-54E4-4FB6-90FF-378EF5C32FFC}" srcOrd="2" destOrd="0" parTransId="{736EB194-670F-47F3-8AFF-52DA96882BDC}" sibTransId="{BF9FE28A-E79B-482C-92B3-A3870EACAF82}"/>
    <dgm:cxn modelId="{FDCBBF12-9E5C-49D3-BC77-39603592B00B}" srcId="{CFEF0053-72D2-4E14-9261-815D565616D1}" destId="{8AC90EAD-1ABF-4BD4-BCC6-7FD85F90A459}" srcOrd="0" destOrd="0" parTransId="{510A7A2F-967B-422F-A525-B174CE606141}" sibTransId="{5D0EC7FB-614D-4792-9F76-CE1B8D9A21C7}"/>
    <dgm:cxn modelId="{17A76015-BE50-4B61-BE79-DFC818D0C1E5}" type="presOf" srcId="{37BC40B3-7F7E-4A07-977C-C4B0808D26F4}" destId="{FD07782D-D1DA-4706-8581-DD077E6C4AD0}" srcOrd="0" destOrd="0" presId="urn:microsoft.com/office/officeart/2005/8/layout/hProcess4"/>
    <dgm:cxn modelId="{DB516D15-5597-4416-BA9D-764756A77247}" type="presOf" srcId="{0495A70E-DCF6-47D4-B043-4ECCE543E743}" destId="{B1F2C84C-3AD9-40AB-8C4C-339667394EB4}" srcOrd="0" destOrd="2" presId="urn:microsoft.com/office/officeart/2005/8/layout/hProcess4"/>
    <dgm:cxn modelId="{ED676019-9536-42E3-B87F-871300B5259C}" type="presOf" srcId="{C847953A-ECA9-43E5-9CF8-2BC8E790E521}" destId="{6E8B78F8-FF12-444E-A066-2A925128B254}" srcOrd="1" destOrd="1" presId="urn:microsoft.com/office/officeart/2005/8/layout/hProcess4"/>
    <dgm:cxn modelId="{83E5EA24-847F-45E5-B3FB-5A5D660DFEB6}" srcId="{014E5FD1-9A1C-4B06-B012-0114D8BC584D}" destId="{98F3A10D-AFD5-4B12-ADD1-5B52A7BFD749}" srcOrd="2" destOrd="0" parTransId="{FDB5658A-DDD3-4319-8446-E22606065CBF}" sibTransId="{12154F25-139E-4083-B0F8-66D94A9C6C01}"/>
    <dgm:cxn modelId="{3DE01925-6E92-448D-B4C0-9A2270E5A1F6}" srcId="{BA067166-83ED-422C-90E6-0248109A2D42}" destId="{254ECF1D-F040-4C64-86BE-401FA074599E}" srcOrd="0" destOrd="0" parTransId="{F181A927-053A-4875-A321-CAF6D508F6D0}" sibTransId="{0C4D3530-9763-4BD3-BED1-0B2A310FBD02}"/>
    <dgm:cxn modelId="{2E347530-F93C-42E2-B07D-F48BE523CD4C}" srcId="{8AC90EAD-1ABF-4BD4-BCC6-7FD85F90A459}" destId="{6157F3F4-589A-4E4F-8C0F-B3854359C7A4}" srcOrd="1" destOrd="0" parTransId="{6C1CDD95-664B-4213-8513-3F8E38C1B3DD}" sibTransId="{6DE53EAC-888C-4A99-B016-438D941F1ACD}"/>
    <dgm:cxn modelId="{1C6DEA31-9C24-4712-B322-A88C380A64F4}" type="presOf" srcId="{A3171723-B1E5-4806-83A7-3801205FC377}" destId="{B1F2C84C-3AD9-40AB-8C4C-339667394EB4}" srcOrd="0" destOrd="0" presId="urn:microsoft.com/office/officeart/2005/8/layout/hProcess4"/>
    <dgm:cxn modelId="{018A5B37-10EE-41BB-9BC7-0BB05A786A00}" srcId="{39221E80-54E4-4FB6-90FF-378EF5C32FFC}" destId="{0495A70E-DCF6-47D4-B043-4ECCE543E743}" srcOrd="2" destOrd="0" parTransId="{AF720FC1-4DC2-4AC9-A1F0-21B8892A5FBD}" sibTransId="{B8787D19-327B-48C1-A22E-A320DADF84AC}"/>
    <dgm:cxn modelId="{34D3B13A-8633-4B1F-9D06-9B1AD631651C}" type="presOf" srcId="{014E5FD1-9A1C-4B06-B012-0114D8BC584D}" destId="{F7972672-762E-4E3F-9D18-624C1701D49A}" srcOrd="0" destOrd="0" presId="urn:microsoft.com/office/officeart/2005/8/layout/hProcess4"/>
    <dgm:cxn modelId="{6104A85E-24A5-4E8F-BA84-86E2AE2C17F4}" type="presOf" srcId="{A3171723-B1E5-4806-83A7-3801205FC377}" destId="{E348D355-CC77-4B9C-AECE-414D1253BE5C}" srcOrd="1" destOrd="0" presId="urn:microsoft.com/office/officeart/2005/8/layout/hProcess4"/>
    <dgm:cxn modelId="{0EA47362-FC86-4E27-B9FF-00A53C046916}" type="presOf" srcId="{A3021BC2-B0A0-4C5A-91EA-97059C51D583}" destId="{EB868D1C-7873-4490-9BCE-40EBB66BC437}" srcOrd="0" destOrd="0" presId="urn:microsoft.com/office/officeart/2005/8/layout/hProcess4"/>
    <dgm:cxn modelId="{D79CEC62-995C-4BB1-83E5-C5E2B20B611E}" type="presOf" srcId="{CFEF0053-72D2-4E14-9261-815D565616D1}" destId="{AC3B83C6-5A43-4F8C-AC36-54C8EDCC401C}" srcOrd="0" destOrd="0" presId="urn:microsoft.com/office/officeart/2005/8/layout/hProcess4"/>
    <dgm:cxn modelId="{F1384247-9DCC-4684-BBF0-5493A5D4F16F}" type="presOf" srcId="{C790F0C1-6BF6-490B-BCD9-CA2E646C48CC}" destId="{B1F2C84C-3AD9-40AB-8C4C-339667394EB4}" srcOrd="0" destOrd="1" presId="urn:microsoft.com/office/officeart/2005/8/layout/hProcess4"/>
    <dgm:cxn modelId="{AD8E5647-EC4E-407A-B061-A86A08661F36}" type="presOf" srcId="{39221E80-54E4-4FB6-90FF-378EF5C32FFC}" destId="{92358271-FC46-4743-BB1F-06F80358F705}" srcOrd="0" destOrd="0" presId="urn:microsoft.com/office/officeart/2005/8/layout/hProcess4"/>
    <dgm:cxn modelId="{6B01A749-7B2B-4489-BE57-0199D44F0DF0}" srcId="{BA067166-83ED-422C-90E6-0248109A2D42}" destId="{DB95F1DB-9BE7-42A5-8D7C-84E3D56AD560}" srcOrd="1" destOrd="0" parTransId="{A348F858-C2D9-46E6-B1DD-681DD42E4EA0}" sibTransId="{6F23ADA5-075D-4007-B896-552C42697588}"/>
    <dgm:cxn modelId="{E1DCFA4B-DC6C-4461-A262-952D5AF0FC6F}" srcId="{014E5FD1-9A1C-4B06-B012-0114D8BC584D}" destId="{C847953A-ECA9-43E5-9CF8-2BC8E790E521}" srcOrd="1" destOrd="0" parTransId="{EDBC3C42-6F62-41FB-8FAC-9FAAA05C1CE1}" sibTransId="{102EC186-DBD7-4AD0-B6F2-3D123CC719F4}"/>
    <dgm:cxn modelId="{9685FB4D-0591-409F-B7BA-67A7E99A8AD3}" type="presOf" srcId="{5D0EC7FB-614D-4792-9F76-CE1B8D9A21C7}" destId="{328918EE-CCC4-4167-93DF-690495EBE414}" srcOrd="0" destOrd="0" presId="urn:microsoft.com/office/officeart/2005/8/layout/hProcess4"/>
    <dgm:cxn modelId="{C3EEB371-EB2A-4C0B-A031-175021845D1F}" type="presOf" srcId="{BA067166-83ED-422C-90E6-0248109A2D42}" destId="{008CD4CC-22F0-401D-B997-5373DB399456}" srcOrd="0" destOrd="0" presId="urn:microsoft.com/office/officeart/2005/8/layout/hProcess4"/>
    <dgm:cxn modelId="{541CA372-3835-464E-86F4-3A4CA273A00D}" type="presOf" srcId="{6157F3F4-589A-4E4F-8C0F-B3854359C7A4}" destId="{EB868D1C-7873-4490-9BCE-40EBB66BC437}" srcOrd="0" destOrd="1" presId="urn:microsoft.com/office/officeart/2005/8/layout/hProcess4"/>
    <dgm:cxn modelId="{2F9F8675-DA0C-4B5B-A682-0677DB208B5F}" srcId="{39221E80-54E4-4FB6-90FF-378EF5C32FFC}" destId="{A3171723-B1E5-4806-83A7-3801205FC377}" srcOrd="0" destOrd="0" parTransId="{5AAC680A-F1FF-4F21-995F-D7F79F17FE7F}" sibTransId="{110F6AA3-500E-40FF-9555-D3B091D5ECE1}"/>
    <dgm:cxn modelId="{187CC475-D5A8-431B-B5FB-5F81FD926B3D}" type="presOf" srcId="{A3021BC2-B0A0-4C5A-91EA-97059C51D583}" destId="{72736DDF-918F-4A0D-9201-CE48E85C3D55}" srcOrd="1" destOrd="0" presId="urn:microsoft.com/office/officeart/2005/8/layout/hProcess4"/>
    <dgm:cxn modelId="{54FEF255-72D8-4B93-A1E7-AF980F10761D}" type="presOf" srcId="{DB95F1DB-9BE7-42A5-8D7C-84E3D56AD560}" destId="{CDCF29D2-5B9E-45A6-A442-1C801192C85B}" srcOrd="0" destOrd="1" presId="urn:microsoft.com/office/officeart/2005/8/layout/hProcess4"/>
    <dgm:cxn modelId="{5839265A-F75E-442A-B2EE-2723012485E4}" type="presOf" srcId="{8AC90EAD-1ABF-4BD4-BCC6-7FD85F90A459}" destId="{936BB60C-E30F-4E72-9A73-4089B7C2B436}" srcOrd="0" destOrd="0" presId="urn:microsoft.com/office/officeart/2005/8/layout/hProcess4"/>
    <dgm:cxn modelId="{8EB6D37A-EAF1-432C-9808-31447A86EB42}" srcId="{CFEF0053-72D2-4E14-9261-815D565616D1}" destId="{BA067166-83ED-422C-90E6-0248109A2D42}" srcOrd="1" destOrd="0" parTransId="{7FC6E81D-3CAA-493A-85EC-A3EF5BFFFD6A}" sibTransId="{89D6C9B1-8958-4929-81E7-9F13300F36EF}"/>
    <dgm:cxn modelId="{799B6284-EF90-4ED2-B29C-99BA518923BC}" type="presOf" srcId="{C790F0C1-6BF6-490B-BCD9-CA2E646C48CC}" destId="{E348D355-CC77-4B9C-AECE-414D1253BE5C}" srcOrd="1" destOrd="1" presId="urn:microsoft.com/office/officeart/2005/8/layout/hProcess4"/>
    <dgm:cxn modelId="{061DFE8A-2E4E-429E-889A-0D04C834E932}" srcId="{8AC90EAD-1ABF-4BD4-BCC6-7FD85F90A459}" destId="{8815804A-D339-4619-955A-619310C5DBEC}" srcOrd="2" destOrd="0" parTransId="{6C11801A-0213-4F7A-8032-A9DE215B0297}" sibTransId="{E845C8CE-3DFD-493F-A730-7F93EBA56628}"/>
    <dgm:cxn modelId="{14357993-C060-4B52-B3F3-6E511E0F066E}" type="presOf" srcId="{254ECF1D-F040-4C64-86BE-401FA074599E}" destId="{CDCF29D2-5B9E-45A6-A442-1C801192C85B}" srcOrd="0" destOrd="0" presId="urn:microsoft.com/office/officeart/2005/8/layout/hProcess4"/>
    <dgm:cxn modelId="{61366494-8E24-412F-8E91-4773899D12D5}" srcId="{CFEF0053-72D2-4E14-9261-815D565616D1}" destId="{014E5FD1-9A1C-4B06-B012-0114D8BC584D}" srcOrd="3" destOrd="0" parTransId="{2BA2246C-A9DC-4B79-986C-9F1895C8DDAE}" sibTransId="{EF129D7D-135A-4819-BFA9-17BCEE7001E9}"/>
    <dgm:cxn modelId="{D9846996-1150-4FC5-A146-FC2B3F86750E}" type="presOf" srcId="{37BC40B3-7F7E-4A07-977C-C4B0808D26F4}" destId="{6E8B78F8-FF12-444E-A066-2A925128B254}" srcOrd="1" destOrd="0" presId="urn:microsoft.com/office/officeart/2005/8/layout/hProcess4"/>
    <dgm:cxn modelId="{4F8E02C5-098D-4EC0-AC1B-3BDB6C92845A}" type="presOf" srcId="{8815804A-D339-4619-955A-619310C5DBEC}" destId="{72736DDF-918F-4A0D-9201-CE48E85C3D55}" srcOrd="1" destOrd="2" presId="urn:microsoft.com/office/officeart/2005/8/layout/hProcess4"/>
    <dgm:cxn modelId="{4DDF36C6-33F3-47E5-8FDE-BE068B538EA1}" type="presOf" srcId="{98F3A10D-AFD5-4B12-ADD1-5B52A7BFD749}" destId="{6E8B78F8-FF12-444E-A066-2A925128B254}" srcOrd="1" destOrd="2" presId="urn:microsoft.com/office/officeart/2005/8/layout/hProcess4"/>
    <dgm:cxn modelId="{04D52DC8-FB0F-43A7-B107-3FE38851B8AA}" type="presOf" srcId="{254ECF1D-F040-4C64-86BE-401FA074599E}" destId="{0D50D95B-F879-4941-96E5-EFFFDE2F49A7}" srcOrd="1" destOrd="0" presId="urn:microsoft.com/office/officeart/2005/8/layout/hProcess4"/>
    <dgm:cxn modelId="{0364DDC8-7263-41CE-9903-9A305177CCE1}" type="presOf" srcId="{DB95F1DB-9BE7-42A5-8D7C-84E3D56AD560}" destId="{0D50D95B-F879-4941-96E5-EFFFDE2F49A7}" srcOrd="1" destOrd="1" presId="urn:microsoft.com/office/officeart/2005/8/layout/hProcess4"/>
    <dgm:cxn modelId="{868EDFD3-0AFC-49BC-A03D-9695129105C3}" srcId="{8AC90EAD-1ABF-4BD4-BCC6-7FD85F90A459}" destId="{A3021BC2-B0A0-4C5A-91EA-97059C51D583}" srcOrd="0" destOrd="0" parTransId="{DFCB98F4-A8B3-4F32-B628-BEEC322E31A0}" sibTransId="{07136265-7187-46BF-82FA-ED3EA34B9A76}"/>
    <dgm:cxn modelId="{8DBD68D5-9875-4EE4-B4A2-93A521CE7F2F}" type="presOf" srcId="{89D6C9B1-8958-4929-81E7-9F13300F36EF}" destId="{6E109B0F-9827-45C4-9C1F-1A521E9D241B}" srcOrd="0" destOrd="0" presId="urn:microsoft.com/office/officeart/2005/8/layout/hProcess4"/>
    <dgm:cxn modelId="{83AB96D5-7D84-4A63-85DD-35A115D9ABD8}" type="presOf" srcId="{BF9FE28A-E79B-482C-92B3-A3870EACAF82}" destId="{B4792524-C1A3-46E8-A297-7ACCD0C8EA3F}" srcOrd="0" destOrd="0" presId="urn:microsoft.com/office/officeart/2005/8/layout/hProcess4"/>
    <dgm:cxn modelId="{2AAF35DC-05AD-453F-B1C2-D65F6BCE96F9}" type="presOf" srcId="{98F3A10D-AFD5-4B12-ADD1-5B52A7BFD749}" destId="{FD07782D-D1DA-4706-8581-DD077E6C4AD0}" srcOrd="0" destOrd="2" presId="urn:microsoft.com/office/officeart/2005/8/layout/hProcess4"/>
    <dgm:cxn modelId="{CCF102E0-8AA1-4D5B-9A68-75BA8A55C86A}" type="presOf" srcId="{6157F3F4-589A-4E4F-8C0F-B3854359C7A4}" destId="{72736DDF-918F-4A0D-9201-CE48E85C3D55}" srcOrd="1" destOrd="1" presId="urn:microsoft.com/office/officeart/2005/8/layout/hProcess4"/>
    <dgm:cxn modelId="{483BA2ED-415B-47AA-AD66-46712426FE4D}" type="presOf" srcId="{C847953A-ECA9-43E5-9CF8-2BC8E790E521}" destId="{FD07782D-D1DA-4706-8581-DD077E6C4AD0}" srcOrd="0" destOrd="1" presId="urn:microsoft.com/office/officeart/2005/8/layout/hProcess4"/>
    <dgm:cxn modelId="{D73466EF-D013-4D1D-A485-D28B51F0A17E}" srcId="{014E5FD1-9A1C-4B06-B012-0114D8BC584D}" destId="{37BC40B3-7F7E-4A07-977C-C4B0808D26F4}" srcOrd="0" destOrd="0" parTransId="{2F261EE7-CA94-450F-8E01-29703DCA4B2D}" sibTransId="{6381D6AB-ACD0-4EEB-A117-D8DB9B8F0976}"/>
    <dgm:cxn modelId="{B1E9E6F4-F074-4D2E-9588-65D324EB1A17}" type="presOf" srcId="{0495A70E-DCF6-47D4-B043-4ECCE543E743}" destId="{E348D355-CC77-4B9C-AECE-414D1253BE5C}" srcOrd="1" destOrd="2" presId="urn:microsoft.com/office/officeart/2005/8/layout/hProcess4"/>
    <dgm:cxn modelId="{F364DCF8-6250-43B9-A2B2-EEBDE3E2670E}" type="presOf" srcId="{8815804A-D339-4619-955A-619310C5DBEC}" destId="{EB868D1C-7873-4490-9BCE-40EBB66BC437}" srcOrd="0" destOrd="2" presId="urn:microsoft.com/office/officeart/2005/8/layout/hProcess4"/>
    <dgm:cxn modelId="{E31BA65D-3B8B-4F51-B13C-747F363E51A2}" type="presParOf" srcId="{AC3B83C6-5A43-4F8C-AC36-54C8EDCC401C}" destId="{3C79641E-558C-45B5-BEA0-3CA6E130A4B6}" srcOrd="0" destOrd="0" presId="urn:microsoft.com/office/officeart/2005/8/layout/hProcess4"/>
    <dgm:cxn modelId="{938FB3C5-F8C2-4DF9-8B07-17AB6DDF23E3}" type="presParOf" srcId="{AC3B83C6-5A43-4F8C-AC36-54C8EDCC401C}" destId="{013E0760-3218-40D0-A51E-38D828C63B33}" srcOrd="1" destOrd="0" presId="urn:microsoft.com/office/officeart/2005/8/layout/hProcess4"/>
    <dgm:cxn modelId="{B3B9C3A7-7ED3-474D-921C-7AEEE3E94455}" type="presParOf" srcId="{AC3B83C6-5A43-4F8C-AC36-54C8EDCC401C}" destId="{3163D9D5-B1AE-4C22-8B1F-69B90C2A1E81}" srcOrd="2" destOrd="0" presId="urn:microsoft.com/office/officeart/2005/8/layout/hProcess4"/>
    <dgm:cxn modelId="{87D53534-A887-4772-9DA8-B051412D1BFB}" type="presParOf" srcId="{3163D9D5-B1AE-4C22-8B1F-69B90C2A1E81}" destId="{1A929729-4C56-4B6B-9DCC-8DC2122B5C96}" srcOrd="0" destOrd="0" presId="urn:microsoft.com/office/officeart/2005/8/layout/hProcess4"/>
    <dgm:cxn modelId="{EE7D8DF0-68FE-44EE-9099-5B0A20BD7477}" type="presParOf" srcId="{1A929729-4C56-4B6B-9DCC-8DC2122B5C96}" destId="{E9564D2F-A86E-46AE-A581-C1BF4856A12B}" srcOrd="0" destOrd="0" presId="urn:microsoft.com/office/officeart/2005/8/layout/hProcess4"/>
    <dgm:cxn modelId="{E04C156B-5497-47A3-9C76-4C57019E3619}" type="presParOf" srcId="{1A929729-4C56-4B6B-9DCC-8DC2122B5C96}" destId="{EB868D1C-7873-4490-9BCE-40EBB66BC437}" srcOrd="1" destOrd="0" presId="urn:microsoft.com/office/officeart/2005/8/layout/hProcess4"/>
    <dgm:cxn modelId="{4CB52992-4568-4413-A840-2EB9B07426BE}" type="presParOf" srcId="{1A929729-4C56-4B6B-9DCC-8DC2122B5C96}" destId="{72736DDF-918F-4A0D-9201-CE48E85C3D55}" srcOrd="2" destOrd="0" presId="urn:microsoft.com/office/officeart/2005/8/layout/hProcess4"/>
    <dgm:cxn modelId="{06990F0B-E9E2-4FF2-B62E-CEA17B4F8218}" type="presParOf" srcId="{1A929729-4C56-4B6B-9DCC-8DC2122B5C96}" destId="{936BB60C-E30F-4E72-9A73-4089B7C2B436}" srcOrd="3" destOrd="0" presId="urn:microsoft.com/office/officeart/2005/8/layout/hProcess4"/>
    <dgm:cxn modelId="{5A9D74F9-830D-4784-B048-4F6EE0E6F5B4}" type="presParOf" srcId="{1A929729-4C56-4B6B-9DCC-8DC2122B5C96}" destId="{88B47A59-B68F-4D15-82F2-3AEF59EBF3DF}" srcOrd="4" destOrd="0" presId="urn:microsoft.com/office/officeart/2005/8/layout/hProcess4"/>
    <dgm:cxn modelId="{86F04BCB-EA67-4650-9074-501F056D932D}" type="presParOf" srcId="{3163D9D5-B1AE-4C22-8B1F-69B90C2A1E81}" destId="{328918EE-CCC4-4167-93DF-690495EBE414}" srcOrd="1" destOrd="0" presId="urn:microsoft.com/office/officeart/2005/8/layout/hProcess4"/>
    <dgm:cxn modelId="{00D519AC-3A42-43B2-9E50-9EDEEF554649}" type="presParOf" srcId="{3163D9D5-B1AE-4C22-8B1F-69B90C2A1E81}" destId="{553F93AF-BFC8-458D-BDB1-8610BB3AB41D}" srcOrd="2" destOrd="0" presId="urn:microsoft.com/office/officeart/2005/8/layout/hProcess4"/>
    <dgm:cxn modelId="{AD8BDAB9-D025-4AA2-9DA3-7CF2D8541562}" type="presParOf" srcId="{553F93AF-BFC8-458D-BDB1-8610BB3AB41D}" destId="{69268C3B-93BC-4A89-B8BE-7E888857C43D}" srcOrd="0" destOrd="0" presId="urn:microsoft.com/office/officeart/2005/8/layout/hProcess4"/>
    <dgm:cxn modelId="{472D60FF-C32B-46F2-BBC0-C0001E868543}" type="presParOf" srcId="{553F93AF-BFC8-458D-BDB1-8610BB3AB41D}" destId="{CDCF29D2-5B9E-45A6-A442-1C801192C85B}" srcOrd="1" destOrd="0" presId="urn:microsoft.com/office/officeart/2005/8/layout/hProcess4"/>
    <dgm:cxn modelId="{6AF3575A-88C8-464A-8C13-DCDEB13A1F68}" type="presParOf" srcId="{553F93AF-BFC8-458D-BDB1-8610BB3AB41D}" destId="{0D50D95B-F879-4941-96E5-EFFFDE2F49A7}" srcOrd="2" destOrd="0" presId="urn:microsoft.com/office/officeart/2005/8/layout/hProcess4"/>
    <dgm:cxn modelId="{ACCD09FF-B412-4915-BB86-E86B7D4DC4A6}" type="presParOf" srcId="{553F93AF-BFC8-458D-BDB1-8610BB3AB41D}" destId="{008CD4CC-22F0-401D-B997-5373DB399456}" srcOrd="3" destOrd="0" presId="urn:microsoft.com/office/officeart/2005/8/layout/hProcess4"/>
    <dgm:cxn modelId="{630BCBC1-2F8C-4645-8975-452906DF1202}" type="presParOf" srcId="{553F93AF-BFC8-458D-BDB1-8610BB3AB41D}" destId="{236FA5F0-156E-4BEF-A7DD-0743E5D7B93D}" srcOrd="4" destOrd="0" presId="urn:microsoft.com/office/officeart/2005/8/layout/hProcess4"/>
    <dgm:cxn modelId="{67EE5D5B-CF21-4518-8F3C-031A63011F6F}" type="presParOf" srcId="{3163D9D5-B1AE-4C22-8B1F-69B90C2A1E81}" destId="{6E109B0F-9827-45C4-9C1F-1A521E9D241B}" srcOrd="3" destOrd="0" presId="urn:microsoft.com/office/officeart/2005/8/layout/hProcess4"/>
    <dgm:cxn modelId="{3197EA72-6D79-49C6-9CC5-EF2CF090F7E5}" type="presParOf" srcId="{3163D9D5-B1AE-4C22-8B1F-69B90C2A1E81}" destId="{04D896C9-5A1D-4463-839E-286EF138EDF8}" srcOrd="4" destOrd="0" presId="urn:microsoft.com/office/officeart/2005/8/layout/hProcess4"/>
    <dgm:cxn modelId="{F6F98200-9591-4CDD-9364-43ED5B469AE5}" type="presParOf" srcId="{04D896C9-5A1D-4463-839E-286EF138EDF8}" destId="{797FD307-C757-4363-9EC7-0F1D85EC8AC2}" srcOrd="0" destOrd="0" presId="urn:microsoft.com/office/officeart/2005/8/layout/hProcess4"/>
    <dgm:cxn modelId="{2D63FE89-DCDD-416C-BD20-46F60838F15B}" type="presParOf" srcId="{04D896C9-5A1D-4463-839E-286EF138EDF8}" destId="{B1F2C84C-3AD9-40AB-8C4C-339667394EB4}" srcOrd="1" destOrd="0" presId="urn:microsoft.com/office/officeart/2005/8/layout/hProcess4"/>
    <dgm:cxn modelId="{CC46521F-5190-4D86-8506-0DACDC1340CF}" type="presParOf" srcId="{04D896C9-5A1D-4463-839E-286EF138EDF8}" destId="{E348D355-CC77-4B9C-AECE-414D1253BE5C}" srcOrd="2" destOrd="0" presId="urn:microsoft.com/office/officeart/2005/8/layout/hProcess4"/>
    <dgm:cxn modelId="{69A26154-E9F3-46F1-A6D9-DE6F04A221D5}" type="presParOf" srcId="{04D896C9-5A1D-4463-839E-286EF138EDF8}" destId="{92358271-FC46-4743-BB1F-06F80358F705}" srcOrd="3" destOrd="0" presId="urn:microsoft.com/office/officeart/2005/8/layout/hProcess4"/>
    <dgm:cxn modelId="{67A68A55-CE71-4464-B16E-04E37F3B9636}" type="presParOf" srcId="{04D896C9-5A1D-4463-839E-286EF138EDF8}" destId="{18E121A6-4C0D-4EA0-BE04-2DAD38FDF280}" srcOrd="4" destOrd="0" presId="urn:microsoft.com/office/officeart/2005/8/layout/hProcess4"/>
    <dgm:cxn modelId="{D59FBF67-74F3-4CC0-A6E9-3C705A2B3B5A}" type="presParOf" srcId="{3163D9D5-B1AE-4C22-8B1F-69B90C2A1E81}" destId="{B4792524-C1A3-46E8-A297-7ACCD0C8EA3F}" srcOrd="5" destOrd="0" presId="urn:microsoft.com/office/officeart/2005/8/layout/hProcess4"/>
    <dgm:cxn modelId="{E0D219EC-3BAC-44B8-8698-6CA0257CCA78}" type="presParOf" srcId="{3163D9D5-B1AE-4C22-8B1F-69B90C2A1E81}" destId="{7D7F1158-B6F6-4674-A54D-F33C0E01B543}" srcOrd="6" destOrd="0" presId="urn:microsoft.com/office/officeart/2005/8/layout/hProcess4"/>
    <dgm:cxn modelId="{93E681A4-7A62-4E12-BE60-68E895FBEA37}" type="presParOf" srcId="{7D7F1158-B6F6-4674-A54D-F33C0E01B543}" destId="{C2B7376D-2259-4408-A365-088ED7159145}" srcOrd="0" destOrd="0" presId="urn:microsoft.com/office/officeart/2005/8/layout/hProcess4"/>
    <dgm:cxn modelId="{09866F7F-1D16-49BC-9FA6-62E26B8BE845}" type="presParOf" srcId="{7D7F1158-B6F6-4674-A54D-F33C0E01B543}" destId="{FD07782D-D1DA-4706-8581-DD077E6C4AD0}" srcOrd="1" destOrd="0" presId="urn:microsoft.com/office/officeart/2005/8/layout/hProcess4"/>
    <dgm:cxn modelId="{724385C3-1585-4294-97A6-7D59072780F1}" type="presParOf" srcId="{7D7F1158-B6F6-4674-A54D-F33C0E01B543}" destId="{6E8B78F8-FF12-444E-A066-2A925128B254}" srcOrd="2" destOrd="0" presId="urn:microsoft.com/office/officeart/2005/8/layout/hProcess4"/>
    <dgm:cxn modelId="{3B82D3D0-6A07-4D5C-99EA-00AB743288E7}" type="presParOf" srcId="{7D7F1158-B6F6-4674-A54D-F33C0E01B543}" destId="{F7972672-762E-4E3F-9D18-624C1701D49A}" srcOrd="3" destOrd="0" presId="urn:microsoft.com/office/officeart/2005/8/layout/hProcess4"/>
    <dgm:cxn modelId="{6D38D454-F389-41E5-A218-4569C04FDCAF}" type="presParOf" srcId="{7D7F1158-B6F6-4674-A54D-F33C0E01B543}" destId="{B3B5E860-9AA6-4D93-BB4D-7DD435F28DE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B19B62-93E6-4B93-818E-140B23B2B538}" type="doc">
      <dgm:prSet loTypeId="urn:microsoft.com/office/officeart/2008/layout/Lin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2D7F9141-DC71-4E5F-8A7D-DDE4AC47F513}">
      <dgm:prSet/>
      <dgm:spPr/>
      <dgm:t>
        <a:bodyPr/>
        <a:lstStyle/>
        <a:p>
          <a:r>
            <a:rPr lang="en-US" dirty="0"/>
            <a:t>At first we tried to acquire information from the Yad2 website and we dealt with blockages and then we changed to the </a:t>
          </a:r>
          <a:r>
            <a:rPr lang="en-US" dirty="0" err="1"/>
            <a:t>Komo</a:t>
          </a:r>
          <a:r>
            <a:rPr lang="en-US" dirty="0"/>
            <a:t> website.</a:t>
          </a:r>
        </a:p>
      </dgm:t>
    </dgm:pt>
    <dgm:pt modelId="{5FE81063-21F8-4ACD-9D7A-964465B25C88}" type="parTrans" cxnId="{839260BF-A4C5-4D00-B98D-0F98C22DDBF0}">
      <dgm:prSet/>
      <dgm:spPr/>
      <dgm:t>
        <a:bodyPr/>
        <a:lstStyle/>
        <a:p>
          <a:endParaRPr lang="en-US"/>
        </a:p>
      </dgm:t>
    </dgm:pt>
    <dgm:pt modelId="{B840B7F8-DD86-4641-9FD5-30E5166BA070}" type="sibTrans" cxnId="{839260BF-A4C5-4D00-B98D-0F98C22DDBF0}">
      <dgm:prSet/>
      <dgm:spPr/>
      <dgm:t>
        <a:bodyPr/>
        <a:lstStyle/>
        <a:p>
          <a:endParaRPr lang="en-US"/>
        </a:p>
      </dgm:t>
    </dgm:pt>
    <dgm:pt modelId="{E245F49C-23C8-4F99-84AF-3037CB5855AD}">
      <dgm:prSet/>
      <dgm:spPr/>
      <dgm:t>
        <a:bodyPr/>
        <a:lstStyle/>
        <a:p>
          <a:r>
            <a:rPr lang="en-US" dirty="0"/>
            <a:t>In order to deal with the passage of pages on the site to pull data without blockages we used selenium.</a:t>
          </a:r>
        </a:p>
      </dgm:t>
    </dgm:pt>
    <dgm:pt modelId="{519DB3C1-5B69-4813-8607-00F875046AA8}" type="parTrans" cxnId="{0F82242D-3781-493A-960E-B775CEBB3C76}">
      <dgm:prSet/>
      <dgm:spPr/>
      <dgm:t>
        <a:bodyPr/>
        <a:lstStyle/>
        <a:p>
          <a:endParaRPr lang="en-US"/>
        </a:p>
      </dgm:t>
    </dgm:pt>
    <dgm:pt modelId="{601197E8-6723-45BC-B0F7-33FA26102E70}" type="sibTrans" cxnId="{0F82242D-3781-493A-960E-B775CEBB3C76}">
      <dgm:prSet/>
      <dgm:spPr/>
      <dgm:t>
        <a:bodyPr/>
        <a:lstStyle/>
        <a:p>
          <a:endParaRPr lang="en-US"/>
        </a:p>
      </dgm:t>
    </dgm:pt>
    <dgm:pt modelId="{2B9ECB46-DD5A-46D1-A3B9-4B7B5AE51E22}">
      <dgm:prSet/>
      <dgm:spPr/>
      <dgm:t>
        <a:bodyPr/>
        <a:lstStyle/>
        <a:p>
          <a:r>
            <a:rPr lang="en-US" dirty="0"/>
            <a:t>The site we used advertises 200 ads so we had to pull by manufacturer.</a:t>
          </a:r>
        </a:p>
      </dgm:t>
    </dgm:pt>
    <dgm:pt modelId="{C84E5BED-03C5-4739-8D66-8FBC27EC3C7B}" type="parTrans" cxnId="{94E43567-D212-4082-BF62-E396D6E62131}">
      <dgm:prSet/>
      <dgm:spPr/>
      <dgm:t>
        <a:bodyPr/>
        <a:lstStyle/>
        <a:p>
          <a:endParaRPr lang="en-US"/>
        </a:p>
      </dgm:t>
    </dgm:pt>
    <dgm:pt modelId="{AC38E8B9-8618-4002-9855-2AFCC6A0C83B}" type="sibTrans" cxnId="{94E43567-D212-4082-BF62-E396D6E62131}">
      <dgm:prSet/>
      <dgm:spPr/>
      <dgm:t>
        <a:bodyPr/>
        <a:lstStyle/>
        <a:p>
          <a:endParaRPr lang="en-US"/>
        </a:p>
      </dgm:t>
    </dgm:pt>
    <dgm:pt modelId="{8DE362E0-F580-4E7A-B015-8199A2A35E1D}">
      <dgm:prSet/>
      <dgm:spPr/>
      <dgm:t>
        <a:bodyPr/>
        <a:lstStyle/>
        <a:p>
          <a:r>
            <a:rPr lang="en-US" dirty="0"/>
            <a:t>We learned the using of selenium and</a:t>
          </a:r>
        </a:p>
        <a:p>
          <a:r>
            <a:rPr lang="en-US" dirty="0"/>
            <a:t>how to use it.</a:t>
          </a:r>
        </a:p>
      </dgm:t>
    </dgm:pt>
    <dgm:pt modelId="{4B9A49A4-BD5D-408B-9C7C-A468C77A1646}" type="parTrans" cxnId="{A55B5756-EA6C-4F7C-9740-762ACBB22067}">
      <dgm:prSet/>
      <dgm:spPr/>
      <dgm:t>
        <a:bodyPr/>
        <a:lstStyle/>
        <a:p>
          <a:endParaRPr lang="en-US"/>
        </a:p>
      </dgm:t>
    </dgm:pt>
    <dgm:pt modelId="{AE31D273-30C7-4114-8128-43AA6F10C0E2}" type="sibTrans" cxnId="{A55B5756-EA6C-4F7C-9740-762ACBB22067}">
      <dgm:prSet/>
      <dgm:spPr/>
      <dgm:t>
        <a:bodyPr/>
        <a:lstStyle/>
        <a:p>
          <a:endParaRPr lang="en-US"/>
        </a:p>
      </dgm:t>
    </dgm:pt>
    <dgm:pt modelId="{58A9F270-E83A-4331-8DCB-97D023484490}" type="pres">
      <dgm:prSet presAssocID="{71B19B62-93E6-4B93-818E-140B23B2B538}" presName="vert0" presStyleCnt="0">
        <dgm:presLayoutVars>
          <dgm:dir/>
          <dgm:animOne val="branch"/>
          <dgm:animLvl val="lvl"/>
        </dgm:presLayoutVars>
      </dgm:prSet>
      <dgm:spPr/>
    </dgm:pt>
    <dgm:pt modelId="{BEA51610-0921-489C-B0B3-D8EC2AD4826F}" type="pres">
      <dgm:prSet presAssocID="{2D7F9141-DC71-4E5F-8A7D-DDE4AC47F513}" presName="thickLine" presStyleLbl="alignNode1" presStyleIdx="0" presStyleCnt="4"/>
      <dgm:spPr/>
    </dgm:pt>
    <dgm:pt modelId="{E1E72471-70A3-4E7E-8174-21796E1A7DCC}" type="pres">
      <dgm:prSet presAssocID="{2D7F9141-DC71-4E5F-8A7D-DDE4AC47F513}" presName="horz1" presStyleCnt="0"/>
      <dgm:spPr/>
    </dgm:pt>
    <dgm:pt modelId="{5835FA98-D6DF-450D-839A-731865CFF6A2}" type="pres">
      <dgm:prSet presAssocID="{2D7F9141-DC71-4E5F-8A7D-DDE4AC47F513}" presName="tx1" presStyleLbl="revTx" presStyleIdx="0" presStyleCnt="4"/>
      <dgm:spPr/>
    </dgm:pt>
    <dgm:pt modelId="{85767B92-E4BE-4F64-935B-741470069E7A}" type="pres">
      <dgm:prSet presAssocID="{2D7F9141-DC71-4E5F-8A7D-DDE4AC47F513}" presName="vert1" presStyleCnt="0"/>
      <dgm:spPr/>
    </dgm:pt>
    <dgm:pt modelId="{03D411E0-10C7-4E57-9D31-C1B208F5E390}" type="pres">
      <dgm:prSet presAssocID="{E245F49C-23C8-4F99-84AF-3037CB5855AD}" presName="thickLine" presStyleLbl="alignNode1" presStyleIdx="1" presStyleCnt="4"/>
      <dgm:spPr/>
    </dgm:pt>
    <dgm:pt modelId="{FA3ECFD1-415E-4A46-8881-F36A3F5A7164}" type="pres">
      <dgm:prSet presAssocID="{E245F49C-23C8-4F99-84AF-3037CB5855AD}" presName="horz1" presStyleCnt="0"/>
      <dgm:spPr/>
    </dgm:pt>
    <dgm:pt modelId="{8AB93193-F15A-4C35-B2DB-2AF12E3418B3}" type="pres">
      <dgm:prSet presAssocID="{E245F49C-23C8-4F99-84AF-3037CB5855AD}" presName="tx1" presStyleLbl="revTx" presStyleIdx="1" presStyleCnt="4"/>
      <dgm:spPr/>
    </dgm:pt>
    <dgm:pt modelId="{2578FAF8-57E0-4FF1-9E58-9128485E9E85}" type="pres">
      <dgm:prSet presAssocID="{E245F49C-23C8-4F99-84AF-3037CB5855AD}" presName="vert1" presStyleCnt="0"/>
      <dgm:spPr/>
    </dgm:pt>
    <dgm:pt modelId="{CD0C890B-E1DB-4268-A47E-0AF6F4F3B7A7}" type="pres">
      <dgm:prSet presAssocID="{2B9ECB46-DD5A-46D1-A3B9-4B7B5AE51E22}" presName="thickLine" presStyleLbl="alignNode1" presStyleIdx="2" presStyleCnt="4"/>
      <dgm:spPr/>
    </dgm:pt>
    <dgm:pt modelId="{81C5EEFA-E600-4012-A9D9-F12C280CAFD9}" type="pres">
      <dgm:prSet presAssocID="{2B9ECB46-DD5A-46D1-A3B9-4B7B5AE51E22}" presName="horz1" presStyleCnt="0"/>
      <dgm:spPr/>
    </dgm:pt>
    <dgm:pt modelId="{04B5CE41-1071-4B89-BD49-86ADA53D4315}" type="pres">
      <dgm:prSet presAssocID="{2B9ECB46-DD5A-46D1-A3B9-4B7B5AE51E22}" presName="tx1" presStyleLbl="revTx" presStyleIdx="2" presStyleCnt="4"/>
      <dgm:spPr/>
    </dgm:pt>
    <dgm:pt modelId="{5F543D6C-ED2D-47DD-9BB0-5D325A29009E}" type="pres">
      <dgm:prSet presAssocID="{2B9ECB46-DD5A-46D1-A3B9-4B7B5AE51E22}" presName="vert1" presStyleCnt="0"/>
      <dgm:spPr/>
    </dgm:pt>
    <dgm:pt modelId="{AB0607B3-AA3C-40CA-954E-14BF563A66D4}" type="pres">
      <dgm:prSet presAssocID="{8DE362E0-F580-4E7A-B015-8199A2A35E1D}" presName="thickLine" presStyleLbl="alignNode1" presStyleIdx="3" presStyleCnt="4"/>
      <dgm:spPr/>
    </dgm:pt>
    <dgm:pt modelId="{5AE88329-2B8A-48AA-9767-BFA21EF32EEC}" type="pres">
      <dgm:prSet presAssocID="{8DE362E0-F580-4E7A-B015-8199A2A35E1D}" presName="horz1" presStyleCnt="0"/>
      <dgm:spPr/>
    </dgm:pt>
    <dgm:pt modelId="{CDC88E37-394F-4FDC-A605-B001F6BA64BB}" type="pres">
      <dgm:prSet presAssocID="{8DE362E0-F580-4E7A-B015-8199A2A35E1D}" presName="tx1" presStyleLbl="revTx" presStyleIdx="3" presStyleCnt="4"/>
      <dgm:spPr/>
    </dgm:pt>
    <dgm:pt modelId="{D3B39001-5888-4DD8-9BB8-6A49E6E68167}" type="pres">
      <dgm:prSet presAssocID="{8DE362E0-F580-4E7A-B015-8199A2A35E1D}" presName="vert1" presStyleCnt="0"/>
      <dgm:spPr/>
    </dgm:pt>
  </dgm:ptLst>
  <dgm:cxnLst>
    <dgm:cxn modelId="{0F82242D-3781-493A-960E-B775CEBB3C76}" srcId="{71B19B62-93E6-4B93-818E-140B23B2B538}" destId="{E245F49C-23C8-4F99-84AF-3037CB5855AD}" srcOrd="1" destOrd="0" parTransId="{519DB3C1-5B69-4813-8607-00F875046AA8}" sibTransId="{601197E8-6723-45BC-B0F7-33FA26102E70}"/>
    <dgm:cxn modelId="{94E43567-D212-4082-BF62-E396D6E62131}" srcId="{71B19B62-93E6-4B93-818E-140B23B2B538}" destId="{2B9ECB46-DD5A-46D1-A3B9-4B7B5AE51E22}" srcOrd="2" destOrd="0" parTransId="{C84E5BED-03C5-4739-8D66-8FBC27EC3C7B}" sibTransId="{AC38E8B9-8618-4002-9855-2AFCC6A0C83B}"/>
    <dgm:cxn modelId="{1E771373-1D7B-4EEF-A8E6-54F469702E05}" type="presOf" srcId="{71B19B62-93E6-4B93-818E-140B23B2B538}" destId="{58A9F270-E83A-4331-8DCB-97D023484490}" srcOrd="0" destOrd="0" presId="urn:microsoft.com/office/officeart/2008/layout/LinedList"/>
    <dgm:cxn modelId="{A55B5756-EA6C-4F7C-9740-762ACBB22067}" srcId="{71B19B62-93E6-4B93-818E-140B23B2B538}" destId="{8DE362E0-F580-4E7A-B015-8199A2A35E1D}" srcOrd="3" destOrd="0" parTransId="{4B9A49A4-BD5D-408B-9C7C-A468C77A1646}" sibTransId="{AE31D273-30C7-4114-8128-43AA6F10C0E2}"/>
    <dgm:cxn modelId="{3FF8F4A2-ACBD-4782-8F6E-D4A640B3C17D}" type="presOf" srcId="{2D7F9141-DC71-4E5F-8A7D-DDE4AC47F513}" destId="{5835FA98-D6DF-450D-839A-731865CFF6A2}" srcOrd="0" destOrd="0" presId="urn:microsoft.com/office/officeart/2008/layout/LinedList"/>
    <dgm:cxn modelId="{839260BF-A4C5-4D00-B98D-0F98C22DDBF0}" srcId="{71B19B62-93E6-4B93-818E-140B23B2B538}" destId="{2D7F9141-DC71-4E5F-8A7D-DDE4AC47F513}" srcOrd="0" destOrd="0" parTransId="{5FE81063-21F8-4ACD-9D7A-964465B25C88}" sibTransId="{B840B7F8-DD86-4641-9FD5-30E5166BA070}"/>
    <dgm:cxn modelId="{289289E6-3F6E-458F-A19C-129976420EFA}" type="presOf" srcId="{E245F49C-23C8-4F99-84AF-3037CB5855AD}" destId="{8AB93193-F15A-4C35-B2DB-2AF12E3418B3}" srcOrd="0" destOrd="0" presId="urn:microsoft.com/office/officeart/2008/layout/LinedList"/>
    <dgm:cxn modelId="{6D6BC8E7-E492-4738-89CD-24739F066183}" type="presOf" srcId="{8DE362E0-F580-4E7A-B015-8199A2A35E1D}" destId="{CDC88E37-394F-4FDC-A605-B001F6BA64BB}" srcOrd="0" destOrd="0" presId="urn:microsoft.com/office/officeart/2008/layout/LinedList"/>
    <dgm:cxn modelId="{882861EC-9EDC-4E4F-8E0A-894E9F218901}" type="presOf" srcId="{2B9ECB46-DD5A-46D1-A3B9-4B7B5AE51E22}" destId="{04B5CE41-1071-4B89-BD49-86ADA53D4315}" srcOrd="0" destOrd="0" presId="urn:microsoft.com/office/officeart/2008/layout/LinedList"/>
    <dgm:cxn modelId="{05B8B78F-133A-4945-A76F-8D3819440A6D}" type="presParOf" srcId="{58A9F270-E83A-4331-8DCB-97D023484490}" destId="{BEA51610-0921-489C-B0B3-D8EC2AD4826F}" srcOrd="0" destOrd="0" presId="urn:microsoft.com/office/officeart/2008/layout/LinedList"/>
    <dgm:cxn modelId="{E3425509-2F66-4B85-B305-BE123475F8DC}" type="presParOf" srcId="{58A9F270-E83A-4331-8DCB-97D023484490}" destId="{E1E72471-70A3-4E7E-8174-21796E1A7DCC}" srcOrd="1" destOrd="0" presId="urn:microsoft.com/office/officeart/2008/layout/LinedList"/>
    <dgm:cxn modelId="{8FB01AEB-3343-4F6A-A77D-6D15843CCA39}" type="presParOf" srcId="{E1E72471-70A3-4E7E-8174-21796E1A7DCC}" destId="{5835FA98-D6DF-450D-839A-731865CFF6A2}" srcOrd="0" destOrd="0" presId="urn:microsoft.com/office/officeart/2008/layout/LinedList"/>
    <dgm:cxn modelId="{0B659715-5C68-46CC-AD55-86EF58A61286}" type="presParOf" srcId="{E1E72471-70A3-4E7E-8174-21796E1A7DCC}" destId="{85767B92-E4BE-4F64-935B-741470069E7A}" srcOrd="1" destOrd="0" presId="urn:microsoft.com/office/officeart/2008/layout/LinedList"/>
    <dgm:cxn modelId="{9C4546BD-486E-4346-81FF-9C50572D8B36}" type="presParOf" srcId="{58A9F270-E83A-4331-8DCB-97D023484490}" destId="{03D411E0-10C7-4E57-9D31-C1B208F5E390}" srcOrd="2" destOrd="0" presId="urn:microsoft.com/office/officeart/2008/layout/LinedList"/>
    <dgm:cxn modelId="{5CE47F29-A4EB-4F6D-BD25-489671E99457}" type="presParOf" srcId="{58A9F270-E83A-4331-8DCB-97D023484490}" destId="{FA3ECFD1-415E-4A46-8881-F36A3F5A7164}" srcOrd="3" destOrd="0" presId="urn:microsoft.com/office/officeart/2008/layout/LinedList"/>
    <dgm:cxn modelId="{FF4A82AA-2AF2-4C93-B417-A712859FED20}" type="presParOf" srcId="{FA3ECFD1-415E-4A46-8881-F36A3F5A7164}" destId="{8AB93193-F15A-4C35-B2DB-2AF12E3418B3}" srcOrd="0" destOrd="0" presId="urn:microsoft.com/office/officeart/2008/layout/LinedList"/>
    <dgm:cxn modelId="{539AD210-65E6-4A9C-BB2F-CB1D453A12AC}" type="presParOf" srcId="{FA3ECFD1-415E-4A46-8881-F36A3F5A7164}" destId="{2578FAF8-57E0-4FF1-9E58-9128485E9E85}" srcOrd="1" destOrd="0" presId="urn:microsoft.com/office/officeart/2008/layout/LinedList"/>
    <dgm:cxn modelId="{E04B1B83-159A-4CAF-B7DA-534A4702C0EF}" type="presParOf" srcId="{58A9F270-E83A-4331-8DCB-97D023484490}" destId="{CD0C890B-E1DB-4268-A47E-0AF6F4F3B7A7}" srcOrd="4" destOrd="0" presId="urn:microsoft.com/office/officeart/2008/layout/LinedList"/>
    <dgm:cxn modelId="{12D9526F-0246-45BA-B525-E2EB000E3DFE}" type="presParOf" srcId="{58A9F270-E83A-4331-8DCB-97D023484490}" destId="{81C5EEFA-E600-4012-A9D9-F12C280CAFD9}" srcOrd="5" destOrd="0" presId="urn:microsoft.com/office/officeart/2008/layout/LinedList"/>
    <dgm:cxn modelId="{182AE4CF-F203-42B9-8F23-34A8F2F1B2B6}" type="presParOf" srcId="{81C5EEFA-E600-4012-A9D9-F12C280CAFD9}" destId="{04B5CE41-1071-4B89-BD49-86ADA53D4315}" srcOrd="0" destOrd="0" presId="urn:microsoft.com/office/officeart/2008/layout/LinedList"/>
    <dgm:cxn modelId="{885E666A-81E6-44F9-A893-0CA03F0299DA}" type="presParOf" srcId="{81C5EEFA-E600-4012-A9D9-F12C280CAFD9}" destId="{5F543D6C-ED2D-47DD-9BB0-5D325A29009E}" srcOrd="1" destOrd="0" presId="urn:microsoft.com/office/officeart/2008/layout/LinedList"/>
    <dgm:cxn modelId="{7849F32D-877C-4BA2-ADAE-63C554190D50}" type="presParOf" srcId="{58A9F270-E83A-4331-8DCB-97D023484490}" destId="{AB0607B3-AA3C-40CA-954E-14BF563A66D4}" srcOrd="6" destOrd="0" presId="urn:microsoft.com/office/officeart/2008/layout/LinedList"/>
    <dgm:cxn modelId="{F6007A21-C069-43B0-B71F-65E7E68523F9}" type="presParOf" srcId="{58A9F270-E83A-4331-8DCB-97D023484490}" destId="{5AE88329-2B8A-48AA-9767-BFA21EF32EEC}" srcOrd="7" destOrd="0" presId="urn:microsoft.com/office/officeart/2008/layout/LinedList"/>
    <dgm:cxn modelId="{1C5FEE1A-BD81-418F-B1F7-9FBE9B08D99F}" type="presParOf" srcId="{5AE88329-2B8A-48AA-9767-BFA21EF32EEC}" destId="{CDC88E37-394F-4FDC-A605-B001F6BA64BB}" srcOrd="0" destOrd="0" presId="urn:microsoft.com/office/officeart/2008/layout/LinedList"/>
    <dgm:cxn modelId="{382BCD73-0C5A-454A-A279-6A2299039F33}" type="presParOf" srcId="{5AE88329-2B8A-48AA-9767-BFA21EF32EEC}" destId="{D3B39001-5888-4DD8-9BB8-6A49E6E6816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5B878D-9FED-40BC-8B90-008ABF7ADFD5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0"/>
      <dgm:spPr/>
    </dgm:pt>
    <dgm:pt modelId="{2A79DEB8-F188-484F-97EC-4E4252F3C6E6}" type="pres">
      <dgm:prSet presAssocID="{9E5B878D-9FED-40BC-8B90-008ABF7ADFD5}" presName="composite" presStyleCnt="0">
        <dgm:presLayoutVars>
          <dgm:chMax val="3"/>
          <dgm:animLvl val="lvl"/>
          <dgm:resizeHandles val="exact"/>
        </dgm:presLayoutVars>
      </dgm:prSet>
      <dgm:spPr/>
    </dgm:pt>
  </dgm:ptLst>
  <dgm:cxnLst>
    <dgm:cxn modelId="{3BBA7BB7-BEF3-4F1C-9F71-FE9682406D0F}" type="presOf" srcId="{9E5B878D-9FED-40BC-8B90-008ABF7ADFD5}" destId="{2A79DEB8-F188-484F-97EC-4E4252F3C6E6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9E6601-390F-409C-998B-CCCEDA164DEF}" type="doc">
      <dgm:prSet loTypeId="urn:microsoft.com/office/officeart/2005/8/layout/gear1" loCatId="process" qsTypeId="urn:microsoft.com/office/officeart/2005/8/quickstyle/simple1" qsCatId="simple" csTypeId="urn:microsoft.com/office/officeart/2005/8/colors/accent1_3" csCatId="accent1" phldr="1"/>
      <dgm:spPr/>
    </dgm:pt>
    <dgm:pt modelId="{4CCEAFC8-105D-48CE-994C-BF1734CD2565}">
      <dgm:prSet phldrT="[טקסט]"/>
      <dgm:spPr/>
      <dgm:t>
        <a:bodyPr/>
        <a:lstStyle/>
        <a:p>
          <a:pPr rtl="1"/>
          <a:r>
            <a:rPr lang="en-US" dirty="0">
              <a:latin typeface="Algerian" panose="04020705040A02060702" pitchFamily="82" charset="0"/>
            </a:rPr>
            <a:t>R</a:t>
          </a:r>
          <a:endParaRPr lang="he-IL" dirty="0">
            <a:latin typeface="Algerian" panose="04020705040A02060702" pitchFamily="82" charset="0"/>
          </a:endParaRPr>
        </a:p>
      </dgm:t>
    </dgm:pt>
    <dgm:pt modelId="{B2976EAE-E467-423C-80C2-474CFCA23F0C}" type="parTrans" cxnId="{B46201C0-FED9-4339-8F98-FBE6B18905FA}">
      <dgm:prSet/>
      <dgm:spPr/>
      <dgm:t>
        <a:bodyPr/>
        <a:lstStyle/>
        <a:p>
          <a:pPr rtl="1"/>
          <a:endParaRPr lang="he-IL"/>
        </a:p>
      </dgm:t>
    </dgm:pt>
    <dgm:pt modelId="{589B18C1-A0AD-47C3-BA77-DB53DA1FE364}" type="sibTrans" cxnId="{B46201C0-FED9-4339-8F98-FBE6B18905FA}">
      <dgm:prSet/>
      <dgm:spPr/>
      <dgm:t>
        <a:bodyPr/>
        <a:lstStyle/>
        <a:p>
          <a:pPr rtl="1"/>
          <a:endParaRPr lang="he-IL"/>
        </a:p>
      </dgm:t>
    </dgm:pt>
    <dgm:pt modelId="{8C234051-11A0-4450-9F66-DF4685374AA9}">
      <dgm:prSet phldrT="[טקסט]"/>
      <dgm:spPr/>
      <dgm:t>
        <a:bodyPr/>
        <a:lstStyle/>
        <a:p>
          <a:pPr rtl="1"/>
          <a:r>
            <a:rPr lang="en-US" dirty="0">
              <a:latin typeface="Algerian" panose="04020705040A02060702" pitchFamily="82" charset="0"/>
            </a:rPr>
            <a:t>Q</a:t>
          </a:r>
          <a:endParaRPr lang="he-IL" dirty="0">
            <a:latin typeface="Algerian" panose="04020705040A02060702" pitchFamily="82" charset="0"/>
          </a:endParaRPr>
        </a:p>
      </dgm:t>
    </dgm:pt>
    <dgm:pt modelId="{3D3C0F87-4C3B-4151-8C8C-767935CA7FB5}" type="parTrans" cxnId="{0B59DA40-F86D-4F10-9032-B158B666059F}">
      <dgm:prSet/>
      <dgm:spPr/>
      <dgm:t>
        <a:bodyPr/>
        <a:lstStyle/>
        <a:p>
          <a:pPr rtl="1"/>
          <a:endParaRPr lang="he-IL"/>
        </a:p>
      </dgm:t>
    </dgm:pt>
    <dgm:pt modelId="{FF0E6EB0-7CDC-4C9C-9522-DEB15AC1F697}" type="sibTrans" cxnId="{0B59DA40-F86D-4F10-9032-B158B666059F}">
      <dgm:prSet/>
      <dgm:spPr/>
      <dgm:t>
        <a:bodyPr/>
        <a:lstStyle/>
        <a:p>
          <a:pPr rtl="1"/>
          <a:endParaRPr lang="he-IL"/>
        </a:p>
      </dgm:t>
    </dgm:pt>
    <dgm:pt modelId="{DAAA591E-7D33-47FC-853B-751D97BFD0EF}">
      <dgm:prSet phldrT="[טקסט]"/>
      <dgm:spPr/>
      <dgm:t>
        <a:bodyPr/>
        <a:lstStyle/>
        <a:p>
          <a:pPr rtl="1"/>
          <a:r>
            <a:rPr lang="en-US" dirty="0">
              <a:latin typeface="Algerian" panose="04020705040A02060702" pitchFamily="82" charset="0"/>
              <a:ea typeface="HGMinchoE" panose="02020809000000000000" pitchFamily="49" charset="-128"/>
              <a:cs typeface="Aharoni" panose="02010803020104030203" pitchFamily="2" charset="-79"/>
            </a:rPr>
            <a:t>I</a:t>
          </a:r>
          <a:endParaRPr lang="he-IL" dirty="0">
            <a:latin typeface="Algerian" panose="04020705040A02060702" pitchFamily="82" charset="0"/>
            <a:ea typeface="HGMinchoE" panose="02020809000000000000" pitchFamily="49" charset="-128"/>
            <a:cs typeface="Aharoni" panose="02010803020104030203" pitchFamily="2" charset="-79"/>
          </a:endParaRPr>
        </a:p>
      </dgm:t>
    </dgm:pt>
    <dgm:pt modelId="{E0D829BE-6D89-45B9-9A7E-91792DEAFE88}" type="sibTrans" cxnId="{FDCC5E24-2ACC-44FD-B370-7B2532D8A520}">
      <dgm:prSet/>
      <dgm:spPr/>
      <dgm:t>
        <a:bodyPr/>
        <a:lstStyle/>
        <a:p>
          <a:pPr rtl="1"/>
          <a:endParaRPr lang="he-IL"/>
        </a:p>
      </dgm:t>
    </dgm:pt>
    <dgm:pt modelId="{A79DBCEC-E3B4-44CE-8738-3F8D7CFA3B8F}" type="parTrans" cxnId="{FDCC5E24-2ACC-44FD-B370-7B2532D8A520}">
      <dgm:prSet/>
      <dgm:spPr/>
      <dgm:t>
        <a:bodyPr/>
        <a:lstStyle/>
        <a:p>
          <a:pPr rtl="1"/>
          <a:endParaRPr lang="he-IL"/>
        </a:p>
      </dgm:t>
    </dgm:pt>
    <dgm:pt modelId="{7E7C4AB5-58AE-45B6-8091-EFFF50C9B637}" type="pres">
      <dgm:prSet presAssocID="{FA9E6601-390F-409C-998B-CCCEDA164DE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95174B3E-27B0-4C20-81BE-B56543BCD14C}" type="pres">
      <dgm:prSet presAssocID="{4CCEAFC8-105D-48CE-994C-BF1734CD2565}" presName="gear1" presStyleLbl="node1" presStyleIdx="0" presStyleCnt="3">
        <dgm:presLayoutVars>
          <dgm:chMax val="1"/>
          <dgm:bulletEnabled val="1"/>
        </dgm:presLayoutVars>
      </dgm:prSet>
      <dgm:spPr/>
    </dgm:pt>
    <dgm:pt modelId="{4ECD1C15-1EC3-454B-B92C-726014730A6D}" type="pres">
      <dgm:prSet presAssocID="{4CCEAFC8-105D-48CE-994C-BF1734CD2565}" presName="gear1srcNode" presStyleLbl="node1" presStyleIdx="0" presStyleCnt="3"/>
      <dgm:spPr/>
    </dgm:pt>
    <dgm:pt modelId="{F8004B9F-FDE3-48C3-A822-AF09FA8A2ED8}" type="pres">
      <dgm:prSet presAssocID="{4CCEAFC8-105D-48CE-994C-BF1734CD2565}" presName="gear1dstNode" presStyleLbl="node1" presStyleIdx="0" presStyleCnt="3"/>
      <dgm:spPr/>
    </dgm:pt>
    <dgm:pt modelId="{1064B68B-8B35-4D49-84BB-A21B16E95D8C}" type="pres">
      <dgm:prSet presAssocID="{8C234051-11A0-4450-9F66-DF4685374AA9}" presName="gear2" presStyleLbl="node1" presStyleIdx="1" presStyleCnt="3">
        <dgm:presLayoutVars>
          <dgm:chMax val="1"/>
          <dgm:bulletEnabled val="1"/>
        </dgm:presLayoutVars>
      </dgm:prSet>
      <dgm:spPr/>
    </dgm:pt>
    <dgm:pt modelId="{A6E99C27-36E0-4A1F-ACF1-08E857BE23EB}" type="pres">
      <dgm:prSet presAssocID="{8C234051-11A0-4450-9F66-DF4685374AA9}" presName="gear2srcNode" presStyleLbl="node1" presStyleIdx="1" presStyleCnt="3"/>
      <dgm:spPr/>
    </dgm:pt>
    <dgm:pt modelId="{E7AD3AB0-5C96-4A76-98B1-A8AE657CE6EE}" type="pres">
      <dgm:prSet presAssocID="{8C234051-11A0-4450-9F66-DF4685374AA9}" presName="gear2dstNode" presStyleLbl="node1" presStyleIdx="1" presStyleCnt="3"/>
      <dgm:spPr/>
    </dgm:pt>
    <dgm:pt modelId="{31BB06EB-911E-485A-8EAD-266E5EC11C79}" type="pres">
      <dgm:prSet presAssocID="{DAAA591E-7D33-47FC-853B-751D97BFD0EF}" presName="gear3" presStyleLbl="node1" presStyleIdx="2" presStyleCnt="3"/>
      <dgm:spPr/>
    </dgm:pt>
    <dgm:pt modelId="{6C34044A-9DA6-4C41-863F-49DB54581C5D}" type="pres">
      <dgm:prSet presAssocID="{DAAA591E-7D33-47FC-853B-751D97BFD0EF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76B2531-640E-4B52-868C-162962EC4CAC}" type="pres">
      <dgm:prSet presAssocID="{DAAA591E-7D33-47FC-853B-751D97BFD0EF}" presName="gear3srcNode" presStyleLbl="node1" presStyleIdx="2" presStyleCnt="3"/>
      <dgm:spPr/>
    </dgm:pt>
    <dgm:pt modelId="{CAF92CC6-DAD9-4562-B7DE-795DDBB25F86}" type="pres">
      <dgm:prSet presAssocID="{DAAA591E-7D33-47FC-853B-751D97BFD0EF}" presName="gear3dstNode" presStyleLbl="node1" presStyleIdx="2" presStyleCnt="3"/>
      <dgm:spPr/>
    </dgm:pt>
    <dgm:pt modelId="{E90ACEE0-294C-4C78-9530-F8E8B8736AB2}" type="pres">
      <dgm:prSet presAssocID="{589B18C1-A0AD-47C3-BA77-DB53DA1FE364}" presName="connector1" presStyleLbl="sibTrans2D1" presStyleIdx="0" presStyleCnt="3"/>
      <dgm:spPr/>
    </dgm:pt>
    <dgm:pt modelId="{E959013E-9622-4252-A475-1D233FBE4EA2}" type="pres">
      <dgm:prSet presAssocID="{FF0E6EB0-7CDC-4C9C-9522-DEB15AC1F697}" presName="connector2" presStyleLbl="sibTrans2D1" presStyleIdx="1" presStyleCnt="3"/>
      <dgm:spPr/>
    </dgm:pt>
    <dgm:pt modelId="{3C811075-1465-4610-B649-1ABE2053C371}" type="pres">
      <dgm:prSet presAssocID="{E0D829BE-6D89-45B9-9A7E-91792DEAFE88}" presName="connector3" presStyleLbl="sibTrans2D1" presStyleIdx="2" presStyleCnt="3"/>
      <dgm:spPr/>
    </dgm:pt>
  </dgm:ptLst>
  <dgm:cxnLst>
    <dgm:cxn modelId="{84414E05-6CC2-4642-A46B-71BD5D87973B}" type="presOf" srcId="{FA9E6601-390F-409C-998B-CCCEDA164DEF}" destId="{7E7C4AB5-58AE-45B6-8091-EFFF50C9B637}" srcOrd="0" destOrd="0" presId="urn:microsoft.com/office/officeart/2005/8/layout/gear1"/>
    <dgm:cxn modelId="{1BCE730B-354A-42B9-BB50-175108141729}" type="presOf" srcId="{DAAA591E-7D33-47FC-853B-751D97BFD0EF}" destId="{CAF92CC6-DAD9-4562-B7DE-795DDBB25F86}" srcOrd="3" destOrd="0" presId="urn:microsoft.com/office/officeart/2005/8/layout/gear1"/>
    <dgm:cxn modelId="{FDCC5E24-2ACC-44FD-B370-7B2532D8A520}" srcId="{FA9E6601-390F-409C-998B-CCCEDA164DEF}" destId="{DAAA591E-7D33-47FC-853B-751D97BFD0EF}" srcOrd="2" destOrd="0" parTransId="{A79DBCEC-E3B4-44CE-8738-3F8D7CFA3B8F}" sibTransId="{E0D829BE-6D89-45B9-9A7E-91792DEAFE88}"/>
    <dgm:cxn modelId="{874D2239-8F7A-4326-9606-AC278FD62591}" type="presOf" srcId="{4CCEAFC8-105D-48CE-994C-BF1734CD2565}" destId="{F8004B9F-FDE3-48C3-A822-AF09FA8A2ED8}" srcOrd="2" destOrd="0" presId="urn:microsoft.com/office/officeart/2005/8/layout/gear1"/>
    <dgm:cxn modelId="{0B59DA40-F86D-4F10-9032-B158B666059F}" srcId="{FA9E6601-390F-409C-998B-CCCEDA164DEF}" destId="{8C234051-11A0-4450-9F66-DF4685374AA9}" srcOrd="1" destOrd="0" parTransId="{3D3C0F87-4C3B-4151-8C8C-767935CA7FB5}" sibTransId="{FF0E6EB0-7CDC-4C9C-9522-DEB15AC1F697}"/>
    <dgm:cxn modelId="{4907E062-7237-4B33-B9DE-F74410C8418F}" type="presOf" srcId="{E0D829BE-6D89-45B9-9A7E-91792DEAFE88}" destId="{3C811075-1465-4610-B649-1ABE2053C371}" srcOrd="0" destOrd="0" presId="urn:microsoft.com/office/officeart/2005/8/layout/gear1"/>
    <dgm:cxn modelId="{9328FF44-8B8F-4E2D-AD8B-F59F54B4AFBA}" type="presOf" srcId="{8C234051-11A0-4450-9F66-DF4685374AA9}" destId="{E7AD3AB0-5C96-4A76-98B1-A8AE657CE6EE}" srcOrd="2" destOrd="0" presId="urn:microsoft.com/office/officeart/2005/8/layout/gear1"/>
    <dgm:cxn modelId="{64235066-A87B-4103-82D4-243DD9D6758D}" type="presOf" srcId="{589B18C1-A0AD-47C3-BA77-DB53DA1FE364}" destId="{E90ACEE0-294C-4C78-9530-F8E8B8736AB2}" srcOrd="0" destOrd="0" presId="urn:microsoft.com/office/officeart/2005/8/layout/gear1"/>
    <dgm:cxn modelId="{ADC82E4A-3E5E-494F-B59B-648B29F4522A}" type="presOf" srcId="{8C234051-11A0-4450-9F66-DF4685374AA9}" destId="{A6E99C27-36E0-4A1F-ACF1-08E857BE23EB}" srcOrd="1" destOrd="0" presId="urn:microsoft.com/office/officeart/2005/8/layout/gear1"/>
    <dgm:cxn modelId="{E084E74F-9D8D-41A7-BB1A-7BC74745F5C5}" type="presOf" srcId="{DAAA591E-7D33-47FC-853B-751D97BFD0EF}" destId="{31BB06EB-911E-485A-8EAD-266E5EC11C79}" srcOrd="0" destOrd="0" presId="urn:microsoft.com/office/officeart/2005/8/layout/gear1"/>
    <dgm:cxn modelId="{83ED4B59-AA85-4882-83B1-C8DBAE9469C6}" type="presOf" srcId="{8C234051-11A0-4450-9F66-DF4685374AA9}" destId="{1064B68B-8B35-4D49-84BB-A21B16E95D8C}" srcOrd="0" destOrd="0" presId="urn:microsoft.com/office/officeart/2005/8/layout/gear1"/>
    <dgm:cxn modelId="{0163EE8B-9739-47F6-942E-3BB46F58BFCD}" type="presOf" srcId="{DAAA591E-7D33-47FC-853B-751D97BFD0EF}" destId="{D76B2531-640E-4B52-868C-162962EC4CAC}" srcOrd="2" destOrd="0" presId="urn:microsoft.com/office/officeart/2005/8/layout/gear1"/>
    <dgm:cxn modelId="{EBFE67B4-16E7-4926-945C-10ECE1B0AA33}" type="presOf" srcId="{DAAA591E-7D33-47FC-853B-751D97BFD0EF}" destId="{6C34044A-9DA6-4C41-863F-49DB54581C5D}" srcOrd="1" destOrd="0" presId="urn:microsoft.com/office/officeart/2005/8/layout/gear1"/>
    <dgm:cxn modelId="{B46201C0-FED9-4339-8F98-FBE6B18905FA}" srcId="{FA9E6601-390F-409C-998B-CCCEDA164DEF}" destId="{4CCEAFC8-105D-48CE-994C-BF1734CD2565}" srcOrd="0" destOrd="0" parTransId="{B2976EAE-E467-423C-80C2-474CFCA23F0C}" sibTransId="{589B18C1-A0AD-47C3-BA77-DB53DA1FE364}"/>
    <dgm:cxn modelId="{55AEF9CF-3ADA-49B6-8677-17E962C85109}" type="presOf" srcId="{4CCEAFC8-105D-48CE-994C-BF1734CD2565}" destId="{95174B3E-27B0-4C20-81BE-B56543BCD14C}" srcOrd="0" destOrd="0" presId="urn:microsoft.com/office/officeart/2005/8/layout/gear1"/>
    <dgm:cxn modelId="{06CB2BEE-9E98-4B14-8888-09AE1BB1114A}" type="presOf" srcId="{FF0E6EB0-7CDC-4C9C-9522-DEB15AC1F697}" destId="{E959013E-9622-4252-A475-1D233FBE4EA2}" srcOrd="0" destOrd="0" presId="urn:microsoft.com/office/officeart/2005/8/layout/gear1"/>
    <dgm:cxn modelId="{A426D0EE-6C34-4187-8A7A-A6E513BDA2FC}" type="presOf" srcId="{4CCEAFC8-105D-48CE-994C-BF1734CD2565}" destId="{4ECD1C15-1EC3-454B-B92C-726014730A6D}" srcOrd="1" destOrd="0" presId="urn:microsoft.com/office/officeart/2005/8/layout/gear1"/>
    <dgm:cxn modelId="{32034F30-0DC9-4AD9-B89F-94FDE2AC85A1}" type="presParOf" srcId="{7E7C4AB5-58AE-45B6-8091-EFFF50C9B637}" destId="{95174B3E-27B0-4C20-81BE-B56543BCD14C}" srcOrd="0" destOrd="0" presId="urn:microsoft.com/office/officeart/2005/8/layout/gear1"/>
    <dgm:cxn modelId="{54D5EFB7-120B-4614-9F41-DA5F9FC377C1}" type="presParOf" srcId="{7E7C4AB5-58AE-45B6-8091-EFFF50C9B637}" destId="{4ECD1C15-1EC3-454B-B92C-726014730A6D}" srcOrd="1" destOrd="0" presId="urn:microsoft.com/office/officeart/2005/8/layout/gear1"/>
    <dgm:cxn modelId="{54EED016-7848-4222-9762-390894DB473C}" type="presParOf" srcId="{7E7C4AB5-58AE-45B6-8091-EFFF50C9B637}" destId="{F8004B9F-FDE3-48C3-A822-AF09FA8A2ED8}" srcOrd="2" destOrd="0" presId="urn:microsoft.com/office/officeart/2005/8/layout/gear1"/>
    <dgm:cxn modelId="{8B590CD4-47FC-4E87-8F3E-681881885DFA}" type="presParOf" srcId="{7E7C4AB5-58AE-45B6-8091-EFFF50C9B637}" destId="{1064B68B-8B35-4D49-84BB-A21B16E95D8C}" srcOrd="3" destOrd="0" presId="urn:microsoft.com/office/officeart/2005/8/layout/gear1"/>
    <dgm:cxn modelId="{D73627E5-E575-4BC4-BAE7-E634648DB107}" type="presParOf" srcId="{7E7C4AB5-58AE-45B6-8091-EFFF50C9B637}" destId="{A6E99C27-36E0-4A1F-ACF1-08E857BE23EB}" srcOrd="4" destOrd="0" presId="urn:microsoft.com/office/officeart/2005/8/layout/gear1"/>
    <dgm:cxn modelId="{FF755B88-39E3-43FF-B78B-AB31939D1602}" type="presParOf" srcId="{7E7C4AB5-58AE-45B6-8091-EFFF50C9B637}" destId="{E7AD3AB0-5C96-4A76-98B1-A8AE657CE6EE}" srcOrd="5" destOrd="0" presId="urn:microsoft.com/office/officeart/2005/8/layout/gear1"/>
    <dgm:cxn modelId="{156D838E-3F9C-49CB-AFE8-928AB6C69C6C}" type="presParOf" srcId="{7E7C4AB5-58AE-45B6-8091-EFFF50C9B637}" destId="{31BB06EB-911E-485A-8EAD-266E5EC11C79}" srcOrd="6" destOrd="0" presId="urn:microsoft.com/office/officeart/2005/8/layout/gear1"/>
    <dgm:cxn modelId="{0AC438DD-661D-40F2-BF64-79B5F7E3FCBD}" type="presParOf" srcId="{7E7C4AB5-58AE-45B6-8091-EFFF50C9B637}" destId="{6C34044A-9DA6-4C41-863F-49DB54581C5D}" srcOrd="7" destOrd="0" presId="urn:microsoft.com/office/officeart/2005/8/layout/gear1"/>
    <dgm:cxn modelId="{3B51398A-ADAE-4075-BC7A-E791754D1CA7}" type="presParOf" srcId="{7E7C4AB5-58AE-45B6-8091-EFFF50C9B637}" destId="{D76B2531-640E-4B52-868C-162962EC4CAC}" srcOrd="8" destOrd="0" presId="urn:microsoft.com/office/officeart/2005/8/layout/gear1"/>
    <dgm:cxn modelId="{EC58C70C-CC0C-4CA3-B192-B6DB82D6DAF9}" type="presParOf" srcId="{7E7C4AB5-58AE-45B6-8091-EFFF50C9B637}" destId="{CAF92CC6-DAD9-4562-B7DE-795DDBB25F86}" srcOrd="9" destOrd="0" presId="urn:microsoft.com/office/officeart/2005/8/layout/gear1"/>
    <dgm:cxn modelId="{09597967-0C57-4952-BE58-E647502F69B4}" type="presParOf" srcId="{7E7C4AB5-58AE-45B6-8091-EFFF50C9B637}" destId="{E90ACEE0-294C-4C78-9530-F8E8B8736AB2}" srcOrd="10" destOrd="0" presId="urn:microsoft.com/office/officeart/2005/8/layout/gear1"/>
    <dgm:cxn modelId="{8E65773E-2E01-43D0-8FA6-6E848F9D8F97}" type="presParOf" srcId="{7E7C4AB5-58AE-45B6-8091-EFFF50C9B637}" destId="{E959013E-9622-4252-A475-1D233FBE4EA2}" srcOrd="11" destOrd="0" presId="urn:microsoft.com/office/officeart/2005/8/layout/gear1"/>
    <dgm:cxn modelId="{A75F3BC6-AA57-420E-A86E-9951BE03B43B}" type="presParOf" srcId="{7E7C4AB5-58AE-45B6-8091-EFFF50C9B637}" destId="{3C811075-1465-4610-B649-1ABE2053C371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68D1C-7873-4490-9BCE-40EBB66BC437}">
      <dsp:nvSpPr>
        <dsp:cNvPr id="0" name=""/>
        <dsp:cNvSpPr/>
      </dsp:nvSpPr>
      <dsp:spPr>
        <a:xfrm>
          <a:off x="529696" y="959835"/>
          <a:ext cx="2236190" cy="18443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divided the crawl according to the car manufacturers.</a:t>
          </a:r>
          <a:endParaRPr lang="he-IL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/>
            <a:t>We made the withdrawal from the KOMO website.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/>
            <a:t>We used beautiful soup and selenium.</a:t>
          </a:r>
        </a:p>
      </dsp:txBody>
      <dsp:txXfrm>
        <a:off x="572141" y="1002280"/>
        <a:ext cx="2151300" cy="1364273"/>
      </dsp:txXfrm>
    </dsp:sp>
    <dsp:sp modelId="{328918EE-CCC4-4167-93DF-690495EBE414}">
      <dsp:nvSpPr>
        <dsp:cNvPr id="0" name=""/>
        <dsp:cNvSpPr/>
      </dsp:nvSpPr>
      <dsp:spPr>
        <a:xfrm>
          <a:off x="1702731" y="1098693"/>
          <a:ext cx="2909910" cy="2909910"/>
        </a:xfrm>
        <a:prstGeom prst="leftCircularArrow">
          <a:avLst>
            <a:gd name="adj1" fmla="val 4669"/>
            <a:gd name="adj2" fmla="val 595961"/>
            <a:gd name="adj3" fmla="val 2371472"/>
            <a:gd name="adj4" fmla="val 9024489"/>
            <a:gd name="adj5" fmla="val 544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6BB60C-E30F-4E72-9A73-4089B7C2B436}">
      <dsp:nvSpPr>
        <dsp:cNvPr id="0" name=""/>
        <dsp:cNvSpPr/>
      </dsp:nvSpPr>
      <dsp:spPr>
        <a:xfrm>
          <a:off x="1026627" y="2408999"/>
          <a:ext cx="1987725" cy="790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Data Acquisition</a:t>
          </a:r>
          <a:endParaRPr lang="he-IL" sz="2400" kern="1200"/>
        </a:p>
      </dsp:txBody>
      <dsp:txXfrm>
        <a:off x="1049779" y="2432151"/>
        <a:ext cx="1941421" cy="744148"/>
      </dsp:txXfrm>
    </dsp:sp>
    <dsp:sp modelId="{CDCF29D2-5B9E-45A6-A442-1C801192C85B}">
      <dsp:nvSpPr>
        <dsp:cNvPr id="0" name=""/>
        <dsp:cNvSpPr/>
      </dsp:nvSpPr>
      <dsp:spPr>
        <a:xfrm>
          <a:off x="3661295" y="959835"/>
          <a:ext cx="2236190" cy="18443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57150" lvl="1" indent="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cleaned each manufacturer individually and then merged all the data frames.</a:t>
          </a:r>
        </a:p>
        <a:p>
          <a:pPr marL="57150" lvl="1" indent="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removed outliers , missing values,</a:t>
          </a:r>
          <a:r>
            <a:rPr lang="he-IL" sz="1200" kern="1200" dirty="0"/>
            <a:t> </a:t>
          </a:r>
          <a:r>
            <a:rPr lang="en-US" sz="1200" kern="1200" dirty="0"/>
            <a:t>signs and change values to numeric.</a:t>
          </a:r>
          <a:endParaRPr lang="he-IL" sz="1200" kern="1200" dirty="0"/>
        </a:p>
      </dsp:txBody>
      <dsp:txXfrm>
        <a:off x="3703740" y="1397506"/>
        <a:ext cx="2151300" cy="1364273"/>
      </dsp:txXfrm>
    </dsp:sp>
    <dsp:sp modelId="{6E109B0F-9827-45C4-9C1F-1A521E9D241B}">
      <dsp:nvSpPr>
        <dsp:cNvPr id="0" name=""/>
        <dsp:cNvSpPr/>
      </dsp:nvSpPr>
      <dsp:spPr>
        <a:xfrm>
          <a:off x="4815695" y="-316859"/>
          <a:ext cx="3195645" cy="3195645"/>
        </a:xfrm>
        <a:prstGeom prst="circularArrow">
          <a:avLst>
            <a:gd name="adj1" fmla="val 4251"/>
            <a:gd name="adj2" fmla="val 537141"/>
            <a:gd name="adj3" fmla="val 19287348"/>
            <a:gd name="adj4" fmla="val 12575511"/>
            <a:gd name="adj5" fmla="val 496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8CD4CC-22F0-401D-B997-5373DB399456}">
      <dsp:nvSpPr>
        <dsp:cNvPr id="0" name=""/>
        <dsp:cNvSpPr/>
      </dsp:nvSpPr>
      <dsp:spPr>
        <a:xfrm>
          <a:off x="4158226" y="564609"/>
          <a:ext cx="1987725" cy="790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Calibri" panose="020F0502020204030204"/>
              <a:ea typeface="+mn-ea"/>
              <a:cs typeface="+mn-cs"/>
            </a:rPr>
            <a:t>Data Cleaning</a:t>
          </a:r>
          <a:endParaRPr lang="he-IL" sz="2400" b="1" kern="1200">
            <a:latin typeface="Calibri" panose="020F0502020204030204"/>
            <a:ea typeface="+mn-ea"/>
            <a:cs typeface="+mn-cs"/>
          </a:endParaRPr>
        </a:p>
      </dsp:txBody>
      <dsp:txXfrm>
        <a:off x="4181378" y="587761"/>
        <a:ext cx="1941421" cy="744148"/>
      </dsp:txXfrm>
    </dsp:sp>
    <dsp:sp modelId="{B1F2C84C-3AD9-40AB-8C4C-339667394EB4}">
      <dsp:nvSpPr>
        <dsp:cNvPr id="0" name=""/>
        <dsp:cNvSpPr/>
      </dsp:nvSpPr>
      <dsp:spPr>
        <a:xfrm>
          <a:off x="6792894" y="959835"/>
          <a:ext cx="2236190" cy="18443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/>
            <a:t>We presented how is the price of the vehicle is affected.</a:t>
          </a:r>
          <a:endParaRPr lang="he-IL" sz="12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presented the quantities of vehicles according to the characteristics.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/>
            <a:t>We presented the average of the features by manufacturer.</a:t>
          </a:r>
        </a:p>
      </dsp:txBody>
      <dsp:txXfrm>
        <a:off x="6835339" y="1002280"/>
        <a:ext cx="2151300" cy="1364273"/>
      </dsp:txXfrm>
    </dsp:sp>
    <dsp:sp modelId="{B4792524-C1A3-46E8-A297-7ACCD0C8EA3F}">
      <dsp:nvSpPr>
        <dsp:cNvPr id="0" name=""/>
        <dsp:cNvSpPr/>
      </dsp:nvSpPr>
      <dsp:spPr>
        <a:xfrm>
          <a:off x="7965929" y="1098693"/>
          <a:ext cx="2909910" cy="2909910"/>
        </a:xfrm>
        <a:prstGeom prst="leftCircularArrow">
          <a:avLst>
            <a:gd name="adj1" fmla="val 4669"/>
            <a:gd name="adj2" fmla="val 595961"/>
            <a:gd name="adj3" fmla="val 2371472"/>
            <a:gd name="adj4" fmla="val 9024489"/>
            <a:gd name="adj5" fmla="val 544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358271-FC46-4743-BB1F-06F80358F705}">
      <dsp:nvSpPr>
        <dsp:cNvPr id="0" name=""/>
        <dsp:cNvSpPr/>
      </dsp:nvSpPr>
      <dsp:spPr>
        <a:xfrm>
          <a:off x="7289825" y="2408999"/>
          <a:ext cx="1987725" cy="790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Calibri" panose="020F0502020204030204"/>
              <a:ea typeface="+mn-ea"/>
              <a:cs typeface="+mn-cs"/>
            </a:rPr>
            <a:t>EDA</a:t>
          </a:r>
          <a:endParaRPr lang="he-IL" sz="2400" b="1" kern="1200">
            <a:latin typeface="Calibri" panose="020F0502020204030204"/>
            <a:ea typeface="+mn-ea"/>
            <a:cs typeface="+mn-cs"/>
          </a:endParaRPr>
        </a:p>
      </dsp:txBody>
      <dsp:txXfrm>
        <a:off x="7312977" y="2432151"/>
        <a:ext cx="1941421" cy="744148"/>
      </dsp:txXfrm>
    </dsp:sp>
    <dsp:sp modelId="{FD07782D-D1DA-4706-8581-DD077E6C4AD0}">
      <dsp:nvSpPr>
        <dsp:cNvPr id="0" name=""/>
        <dsp:cNvSpPr/>
      </dsp:nvSpPr>
      <dsp:spPr>
        <a:xfrm>
          <a:off x="9924493" y="959835"/>
          <a:ext cx="2236190" cy="18443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57150" lvl="1" indent="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/>
            <a:t>We built a linear regression model .</a:t>
          </a:r>
          <a:endParaRPr lang="he-IL" sz="1200" kern="1200"/>
        </a:p>
        <a:p>
          <a:pPr marL="57150" lvl="1" indent="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/>
            <a:t>We made changes to the model, to improve its prediction.</a:t>
          </a:r>
        </a:p>
        <a:p>
          <a:pPr marL="57150" lvl="1" indent="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/>
            <a:t>We presented a visualization of the model prediction versus reality.</a:t>
          </a:r>
        </a:p>
      </dsp:txBody>
      <dsp:txXfrm>
        <a:off x="9966938" y="1397506"/>
        <a:ext cx="2151300" cy="1364273"/>
      </dsp:txXfrm>
    </dsp:sp>
    <dsp:sp modelId="{F7972672-762E-4E3F-9D18-624C1701D49A}">
      <dsp:nvSpPr>
        <dsp:cNvPr id="0" name=""/>
        <dsp:cNvSpPr/>
      </dsp:nvSpPr>
      <dsp:spPr>
        <a:xfrm>
          <a:off x="10421424" y="564609"/>
          <a:ext cx="1987725" cy="790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Calibri" panose="020F0502020204030204"/>
              <a:ea typeface="+mn-ea"/>
              <a:cs typeface="+mn-cs"/>
            </a:rPr>
            <a:t>Machine Learning</a:t>
          </a:r>
          <a:endParaRPr lang="he-IL" sz="2400" b="1" kern="1200">
            <a:latin typeface="Calibri" panose="020F0502020204030204"/>
            <a:ea typeface="+mn-ea"/>
            <a:cs typeface="+mn-cs"/>
          </a:endParaRPr>
        </a:p>
      </dsp:txBody>
      <dsp:txXfrm>
        <a:off x="10444576" y="587761"/>
        <a:ext cx="1941421" cy="7441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A51610-0921-489C-B0B3-D8EC2AD4826F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5FA98-D6DF-450D-839A-731865CFF6A2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At first we tried to acquire information from the Yad2 website and we dealt with blockages and then we changed to the </a:t>
          </a:r>
          <a:r>
            <a:rPr lang="en-US" sz="2500" kern="1200" dirty="0" err="1"/>
            <a:t>Komo</a:t>
          </a:r>
          <a:r>
            <a:rPr lang="en-US" sz="2500" kern="1200" dirty="0"/>
            <a:t> website.</a:t>
          </a:r>
        </a:p>
      </dsp:txBody>
      <dsp:txXfrm>
        <a:off x="0" y="0"/>
        <a:ext cx="6492875" cy="1276350"/>
      </dsp:txXfrm>
    </dsp:sp>
    <dsp:sp modelId="{03D411E0-10C7-4E57-9D31-C1B208F5E390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1">
            <a:shade val="80000"/>
            <a:hueOff val="116428"/>
            <a:satOff val="-2085"/>
            <a:lumOff val="8862"/>
            <a:alphaOff val="0"/>
          </a:schemeClr>
        </a:solidFill>
        <a:ln w="12700" cap="flat" cmpd="sng" algn="ctr">
          <a:solidFill>
            <a:schemeClr val="accent1">
              <a:shade val="80000"/>
              <a:hueOff val="116428"/>
              <a:satOff val="-2085"/>
              <a:lumOff val="88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93193-F15A-4C35-B2DB-2AF12E3418B3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 order to deal with the passage of pages on the site to pull data without blockages we used selenium.</a:t>
          </a:r>
        </a:p>
      </dsp:txBody>
      <dsp:txXfrm>
        <a:off x="0" y="1276350"/>
        <a:ext cx="6492875" cy="1276350"/>
      </dsp:txXfrm>
    </dsp:sp>
    <dsp:sp modelId="{CD0C890B-E1DB-4268-A47E-0AF6F4F3B7A7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1">
            <a:shade val="80000"/>
            <a:hueOff val="232855"/>
            <a:satOff val="-4171"/>
            <a:lumOff val="17723"/>
            <a:alphaOff val="0"/>
          </a:schemeClr>
        </a:solidFill>
        <a:ln w="12700" cap="flat" cmpd="sng" algn="ctr">
          <a:solidFill>
            <a:schemeClr val="accent1">
              <a:shade val="80000"/>
              <a:hueOff val="232855"/>
              <a:satOff val="-4171"/>
              <a:lumOff val="177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5CE41-1071-4B89-BD49-86ADA53D4315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site we used advertises 200 ads so we had to pull by manufacturer.</a:t>
          </a:r>
        </a:p>
      </dsp:txBody>
      <dsp:txXfrm>
        <a:off x="0" y="2552700"/>
        <a:ext cx="6492875" cy="1276350"/>
      </dsp:txXfrm>
    </dsp:sp>
    <dsp:sp modelId="{AB0607B3-AA3C-40CA-954E-14BF563A66D4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88E37-394F-4FDC-A605-B001F6BA64BB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 learned the using of selenium and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how to use it.</a:t>
          </a:r>
        </a:p>
      </dsp:txBody>
      <dsp:txXfrm>
        <a:off x="0" y="3829050"/>
        <a:ext cx="6492875" cy="12763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174B3E-27B0-4C20-81BE-B56543BCD14C}">
      <dsp:nvSpPr>
        <dsp:cNvPr id="0" name=""/>
        <dsp:cNvSpPr/>
      </dsp:nvSpPr>
      <dsp:spPr>
        <a:xfrm>
          <a:off x="1115312" y="1171611"/>
          <a:ext cx="1363159" cy="1363159"/>
        </a:xfrm>
        <a:prstGeom prst="gear9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lgerian" panose="04020705040A02060702" pitchFamily="82" charset="0"/>
            </a:rPr>
            <a:t>R</a:t>
          </a:r>
          <a:endParaRPr lang="he-IL" sz="2700" kern="1200" dirty="0">
            <a:latin typeface="Algerian" panose="04020705040A02060702" pitchFamily="82" charset="0"/>
          </a:endParaRPr>
        </a:p>
      </dsp:txBody>
      <dsp:txXfrm>
        <a:off x="1389368" y="1490924"/>
        <a:ext cx="815047" cy="700692"/>
      </dsp:txXfrm>
    </dsp:sp>
    <dsp:sp modelId="{1064B68B-8B35-4D49-84BB-A21B16E95D8C}">
      <dsp:nvSpPr>
        <dsp:cNvPr id="0" name=""/>
        <dsp:cNvSpPr/>
      </dsp:nvSpPr>
      <dsp:spPr>
        <a:xfrm>
          <a:off x="322201" y="849410"/>
          <a:ext cx="991388" cy="991388"/>
        </a:xfrm>
        <a:prstGeom prst="gear6">
          <a:avLst/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lgerian" panose="04020705040A02060702" pitchFamily="82" charset="0"/>
            </a:rPr>
            <a:t>Q</a:t>
          </a:r>
          <a:endParaRPr lang="he-IL" sz="2700" kern="1200" dirty="0">
            <a:latin typeface="Algerian" panose="04020705040A02060702" pitchFamily="82" charset="0"/>
          </a:endParaRPr>
        </a:p>
      </dsp:txBody>
      <dsp:txXfrm>
        <a:off x="571786" y="1100503"/>
        <a:ext cx="492218" cy="489202"/>
      </dsp:txXfrm>
    </dsp:sp>
    <dsp:sp modelId="{31BB06EB-911E-485A-8EAD-266E5EC11C79}">
      <dsp:nvSpPr>
        <dsp:cNvPr id="0" name=""/>
        <dsp:cNvSpPr/>
      </dsp:nvSpPr>
      <dsp:spPr>
        <a:xfrm rot="20700000">
          <a:off x="877480" y="165453"/>
          <a:ext cx="971358" cy="971358"/>
        </a:xfrm>
        <a:prstGeom prst="gear6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lgerian" panose="04020705040A02060702" pitchFamily="82" charset="0"/>
              <a:ea typeface="HGMinchoE" panose="02020809000000000000" pitchFamily="49" charset="-128"/>
              <a:cs typeface="Aharoni" panose="02010803020104030203" pitchFamily="2" charset="-79"/>
            </a:rPr>
            <a:t>I</a:t>
          </a:r>
          <a:endParaRPr lang="he-IL" sz="2700" kern="1200" dirty="0">
            <a:latin typeface="Algerian" panose="04020705040A02060702" pitchFamily="82" charset="0"/>
            <a:ea typeface="HGMinchoE" panose="02020809000000000000" pitchFamily="49" charset="-128"/>
            <a:cs typeface="Aharoni" panose="02010803020104030203" pitchFamily="2" charset="-79"/>
          </a:endParaRPr>
        </a:p>
      </dsp:txBody>
      <dsp:txXfrm rot="-20700000">
        <a:off x="1090527" y="378500"/>
        <a:ext cx="545263" cy="545263"/>
      </dsp:txXfrm>
    </dsp:sp>
    <dsp:sp modelId="{E90ACEE0-294C-4C78-9530-F8E8B8736AB2}">
      <dsp:nvSpPr>
        <dsp:cNvPr id="0" name=""/>
        <dsp:cNvSpPr/>
      </dsp:nvSpPr>
      <dsp:spPr>
        <a:xfrm>
          <a:off x="992740" y="975809"/>
          <a:ext cx="1744844" cy="1744844"/>
        </a:xfrm>
        <a:prstGeom prst="circularArrow">
          <a:avLst>
            <a:gd name="adj1" fmla="val 4687"/>
            <a:gd name="adj2" fmla="val 299029"/>
            <a:gd name="adj3" fmla="val 2453314"/>
            <a:gd name="adj4" fmla="val 16004005"/>
            <a:gd name="adj5" fmla="val 5469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9013E-9622-4252-A475-1D233FBE4EA2}">
      <dsp:nvSpPr>
        <dsp:cNvPr id="0" name=""/>
        <dsp:cNvSpPr/>
      </dsp:nvSpPr>
      <dsp:spPr>
        <a:xfrm>
          <a:off x="146628" y="637417"/>
          <a:ext cx="1267738" cy="126773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shade val="90000"/>
            <a:hueOff val="174613"/>
            <a:satOff val="-2991"/>
            <a:lumOff val="119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811075-1465-4610-B649-1ABE2053C371}">
      <dsp:nvSpPr>
        <dsp:cNvPr id="0" name=""/>
        <dsp:cNvSpPr/>
      </dsp:nvSpPr>
      <dsp:spPr>
        <a:xfrm>
          <a:off x="652794" y="-39947"/>
          <a:ext cx="1366877" cy="136687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shade val="90000"/>
            <a:hueOff val="349225"/>
            <a:satOff val="-5981"/>
            <a:lumOff val="239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AC9D26FA-FD1E-473D-B088-DF20D9A8C78F}" type="datetimeFigureOut">
              <a:rPr lang="he-IL" smtClean="0"/>
              <a:t>י"ג/שבט/תשפ"ב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15B09EA-8A07-41F2-865E-06D3B80ECB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2039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B09EA-8A07-41F2-865E-06D3B80ECB8C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845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6315924-0665-4A6C-A840-6158FF6A0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F0CC971-AA4C-41F3-8E90-57A5C8E2D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7C3B5BB-3B5A-4E7B-BE54-D09085F45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י"ג/שבט/תשפ"ב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DC12EAE-E688-41BC-BAD8-CDC087BC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4101461-53CB-42C3-AFDB-C8941A70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2698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E1E6D96-B1F7-4ACD-ABEE-95F9F3E8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1933FBD-492F-48B6-B252-BE36E218D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A1889AC-AB57-4304-A806-60DFD864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י"ג/שבט/תשפ"ב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F84ED8F-F3B3-4C37-8179-2B11655BB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2C79A94-B569-418A-AB9C-C5EE226FA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940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42066D4C-1160-4FC5-8BF5-2884491D5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B2BD914-B6FC-478C-A8FD-77304781F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009BDF3-238C-4C2D-8F90-EE375D9C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י"ג/שבט/תשפ"ב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6558D1F-8C31-46ED-BFCD-7762F9D6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BE24A16-E2FE-4992-9F9D-A2A3C7F2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9269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04C9C0D-7335-4CB4-9E5A-C78163A68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6432A1E-ECC2-4706-80A2-59D667765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906BC63-297F-4E01-8BD4-30B36C2D8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י"ג/שבט/תשפ"ב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ABEA9D8-6013-4374-A64E-95B091F9F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46115AB-9EDD-4C5D-B626-F0044C7E4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9934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355632-81C0-432A-B8AC-131419E7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B4A5D25-73CA-4550-9642-09FA2DA97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BA40974-DED6-4E0D-BB4E-F2372B90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י"ג/שבט/תשפ"ב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BA2E299-8B37-4079-8D05-04878C80D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50F8187-97F5-46F7-9631-0CCE3E36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2500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707743F-B2BD-414A-AE83-720C4C07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94ACD8D-E594-444B-93C7-40219FB6D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6E3077D6-9AE2-421C-8A7D-958ADFBC3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62F4906-75A3-48D6-81C0-1C0D8B61E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י"ג/שבט/תשפ"ב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1234440-6581-4FBB-959E-1AF53408E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5255026-D51F-4214-AFA3-BED28FF45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6547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38ED684-2CD7-40DD-9D9C-189EAD17F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AE83F2D-813A-47DB-9398-87A2AD2C9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EC3421C-22BB-45A9-B387-1723D270B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99A0A62-3EFD-4E61-A869-865835DE8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4F0A6A1C-F0BC-4047-A310-C357793D2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D7BC42CD-EBE4-4FC7-857B-6D958DCE5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י"ג/שבט/תשפ"ב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A921ABAB-1B59-42AD-98CF-C7F264B8B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1290B3C0-EDC5-41F6-A4D5-A1981610A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886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131D31D-9C23-4914-A5D7-52253E28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4F21674A-C107-4372-88DF-2900E326C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י"ג/שבט/תשפ"ב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C50D8DB1-5940-4E1E-B42B-CB065197B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840B026F-4E2D-4B11-9067-A4554E7AC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93317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D575C33D-081E-4ACA-BB24-AA5C54437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י"ג/שבט/תשפ"ב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02E67596-0F80-48C3-8139-5BFA96FC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5C7AD9D-E326-47F9-91AC-8A20C711C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37940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8DDE84F-FDA4-404D-9141-68F66C04B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6763005-1588-4734-9819-D081EAF43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7161973-42E3-4B0F-A44B-3178350FC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9849FD7-5C15-4DB7-9713-69C0593B3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י"ג/שבט/תשפ"ב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4390AEE-ED7D-485E-AC4E-687427657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822C05D-267B-4860-A2E2-2B0299882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1073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78BC609-0E56-441E-A509-279CEC387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5F601639-73AE-45B5-9D01-696DDD2D5E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71E4EC52-1A3A-498B-BEFC-3A20C061C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2A10F13-CFA8-4FB6-BAEA-82B5F58F5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י"ג/שבט/תשפ"ב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8955111-6903-48D3-89AB-2D768478C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69EE7B5-8951-47E6-832A-B446A6CB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1736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1867928A-1835-4647-9732-AE758647D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C1C5A18-E13C-4F4F-B7CC-13EC1870C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9D259AC-D05D-4FB5-96FA-314695E640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BA160-A6B1-4011-A888-F5270863EE23}" type="datetimeFigureOut">
              <a:rPr lang="he-IL" smtClean="0"/>
              <a:t>י"ג/שבט/תשפ"ב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4361904-533C-4D53-B21C-266EAA0676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3DD5E8C-D539-4BD1-A843-CD85FEEA0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7059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matankorenfeld@gmail.com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tairyeruham@gmail.co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komo.co.il/code/cars/private.asp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ericans Are Still Car Shopping: The Top 20 Selling Vehicles Despite A  Global Pandemic - Forbes Wheels">
            <a:extLst>
              <a:ext uri="{FF2B5EF4-FFF2-40B4-BE49-F238E27FC236}">
                <a16:creationId xmlns:a16="http://schemas.microsoft.com/office/drawing/2014/main" id="{8D8B1CB5-6963-4F6C-BE29-6F04DF64F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8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4AAA9C9B-0F61-4B9E-B072-B0F83FB4B7D6}"/>
              </a:ext>
            </a:extLst>
          </p:cNvPr>
          <p:cNvSpPr txBox="1"/>
          <p:nvPr/>
        </p:nvSpPr>
        <p:spPr>
          <a:xfrm>
            <a:off x="618062" y="4185749"/>
            <a:ext cx="9265771" cy="622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Predicting the impairment of cars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E892BA90-A269-4715-8930-08191B957956}"/>
              </a:ext>
            </a:extLst>
          </p:cNvPr>
          <p:cNvSpPr txBox="1"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br>
              <a:rPr lang="en-US" dirty="0"/>
            </a:br>
            <a:r>
              <a:rPr lang="en-US" sz="2000" dirty="0"/>
              <a:t>Matan Korenfeld</a:t>
            </a:r>
            <a:br>
              <a:rPr lang="en-US" sz="2000" dirty="0"/>
            </a:br>
            <a:r>
              <a:rPr lang="en-US" sz="2000" dirty="0"/>
              <a:t>Tair Yeruham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0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E47822C-93C9-4CF7-ABFE-87DEBB0CF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41" y="15860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outliers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FBC42054-E878-4D94-97EE-53BBD6308FFF}"/>
              </a:ext>
            </a:extLst>
          </p:cNvPr>
          <p:cNvSpPr txBox="1"/>
          <p:nvPr/>
        </p:nvSpPr>
        <p:spPr>
          <a:xfrm>
            <a:off x="660041" y="2641600"/>
            <a:ext cx="2919738" cy="10009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 drop outliers</a:t>
            </a:r>
            <a:b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we used IQR.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4B36AF40-5EC9-4E04-8537-218CF851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026" y="1682613"/>
            <a:ext cx="7225748" cy="3919967"/>
          </a:xfrm>
          <a:prstGeom prst="rect">
            <a:avLst/>
          </a:prstGeom>
        </p:spPr>
      </p:pic>
      <p:graphicFrame>
        <p:nvGraphicFramePr>
          <p:cNvPr id="11" name="דיאגרמה 10">
            <a:extLst>
              <a:ext uri="{FF2B5EF4-FFF2-40B4-BE49-F238E27FC236}">
                <a16:creationId xmlns:a16="http://schemas.microsoft.com/office/drawing/2014/main" id="{454F1713-529A-431E-BCC2-B424D2F37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0808890"/>
              </p:ext>
            </p:extLst>
          </p:nvPr>
        </p:nvGraphicFramePr>
        <p:xfrm>
          <a:off x="8318500" y="-344394"/>
          <a:ext cx="3517900" cy="4552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4CAF16D3-9044-41DC-978E-FAD927BC15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4688661"/>
              </p:ext>
            </p:extLst>
          </p:nvPr>
        </p:nvGraphicFramePr>
        <p:xfrm>
          <a:off x="9420449" y="112924"/>
          <a:ext cx="2478472" cy="2591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951827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B3691BA9-E684-4752-807B-2AD686B54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780" y="257175"/>
            <a:ext cx="3443352" cy="2743200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8ED8572-129E-481D-B16A-8436C4095255}"/>
              </a:ext>
            </a:extLst>
          </p:cNvPr>
          <p:cNvSpPr txBox="1"/>
          <p:nvPr/>
        </p:nvSpPr>
        <p:spPr>
          <a:xfrm>
            <a:off x="3932780" y="3049587"/>
            <a:ext cx="3443353" cy="32543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1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Price outliers</a:t>
            </a:r>
            <a:endParaRPr lang="he-IL" sz="1300" dirty="0">
              <a:solidFill>
                <a:srgbClr val="FFFFFF"/>
              </a:solidFill>
            </a:endParaRP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CA8D2F5B-576C-4E57-9457-41D5C8ECC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50"/>
          <a:stretch/>
        </p:blipFill>
        <p:spPr>
          <a:xfrm>
            <a:off x="7859453" y="214974"/>
            <a:ext cx="3640029" cy="2843398"/>
          </a:xfrm>
          <a:prstGeom prst="rect">
            <a:avLst/>
          </a:prstGeom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0D805BF2-9EE5-4CBA-848E-C4E471138774}"/>
              </a:ext>
            </a:extLst>
          </p:cNvPr>
          <p:cNvSpPr txBox="1"/>
          <p:nvPr/>
        </p:nvSpPr>
        <p:spPr>
          <a:xfrm>
            <a:off x="8048847" y="3053539"/>
            <a:ext cx="3324632" cy="32543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1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Hand outliers</a:t>
            </a:r>
            <a:endParaRPr lang="he-IL" sz="1300" dirty="0">
              <a:solidFill>
                <a:srgbClr val="FFFFFF"/>
              </a:solidFill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C139CB7C-DA93-40C7-BC8B-AC45B6508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956" y="3424238"/>
            <a:ext cx="3640029" cy="2927379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61E84212-F2A2-4F69-8DC2-BF222C83C8B2}"/>
              </a:ext>
            </a:extLst>
          </p:cNvPr>
          <p:cNvSpPr txBox="1"/>
          <p:nvPr/>
        </p:nvSpPr>
        <p:spPr>
          <a:xfrm>
            <a:off x="5975498" y="6351617"/>
            <a:ext cx="3473487" cy="29140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1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Engine capacity outliers</a:t>
            </a:r>
            <a:endParaRPr lang="he-IL" sz="1300" dirty="0">
              <a:solidFill>
                <a:srgbClr val="FFFFFF"/>
              </a:solidFill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D9B78A1-3458-4F40-B36D-0769335F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345899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2870574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F592C68C-577F-4269-894B-C1D615404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09" y="1132764"/>
            <a:ext cx="1997041" cy="4413350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תמונה 4">
            <a:extLst>
              <a:ext uri="{FF2B5EF4-FFF2-40B4-BE49-F238E27FC236}">
                <a16:creationId xmlns:a16="http://schemas.microsoft.com/office/drawing/2014/main" id="{9753CFF0-6EE0-43E9-881C-952A00F3F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39" y="1473732"/>
            <a:ext cx="7262073" cy="3631037"/>
          </a:xfrm>
          <a:prstGeom prst="rect">
            <a:avLst/>
          </a:prstGeom>
        </p:spPr>
      </p:pic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EC1A373B-3146-4B84-94CB-877783CC3FB2}"/>
              </a:ext>
            </a:extLst>
          </p:cNvPr>
          <p:cNvCxnSpPr>
            <a:cxnSpLocks/>
          </p:cNvCxnSpPr>
          <p:nvPr/>
        </p:nvCxnSpPr>
        <p:spPr>
          <a:xfrm>
            <a:off x="3646967" y="918266"/>
            <a:ext cx="0" cy="4627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A7485FFF-92B5-4E94-BF5A-463F2E7696AD}"/>
              </a:ext>
            </a:extLst>
          </p:cNvPr>
          <p:cNvSpPr txBox="1"/>
          <p:nvPr/>
        </p:nvSpPr>
        <p:spPr>
          <a:xfrm>
            <a:off x="5159839" y="731240"/>
            <a:ext cx="379277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solidFill>
                  <a:srgbClr val="2F5597"/>
                </a:solidFill>
              </a:rPr>
              <a:t>Final Data Frame</a:t>
            </a:r>
            <a:endParaRPr lang="he-IL" sz="2800" b="1" dirty="0">
              <a:solidFill>
                <a:srgbClr val="2F55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564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E47822C-93C9-4CF7-ABFE-87DEBB0CF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 wanted to show an average of characteristics in vehicles by manufacturer in order to make it easier for the buyer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EA395E2-54AE-483B-AD9D-C75858A66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902" y="445942"/>
            <a:ext cx="5286799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16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What are BI, Data Visualization &amp;amp; Data Analytics | ClicData">
            <a:extLst>
              <a:ext uri="{FF2B5EF4-FFF2-40B4-BE49-F238E27FC236}">
                <a16:creationId xmlns:a16="http://schemas.microsoft.com/office/drawing/2014/main" id="{51F7783E-9BF4-4404-80D7-84C266CD4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Freeform 24">
            <a:extLst>
              <a:ext uri="{FF2B5EF4-FFF2-40B4-BE49-F238E27FC236}">
                <a16:creationId xmlns:a16="http://schemas.microsoft.com/office/drawing/2014/main" id="{A414F261-E931-45CB-8605-20FFD6826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75200"/>
            <a:ext cx="4838700" cy="1323975"/>
          </a:xfrm>
          <a:custGeom>
            <a:avLst/>
            <a:gdLst>
              <a:gd name="connsiteX0" fmla="*/ 0 w 4838700"/>
              <a:gd name="connsiteY0" fmla="*/ 0 h 1323975"/>
              <a:gd name="connsiteX1" fmla="*/ 4838700 w 4838700"/>
              <a:gd name="connsiteY1" fmla="*/ 0 h 1323975"/>
              <a:gd name="connsiteX2" fmla="*/ 4838700 w 4838700"/>
              <a:gd name="connsiteY2" fmla="*/ 78123 h 1323975"/>
              <a:gd name="connsiteX3" fmla="*/ 4822272 w 4838700"/>
              <a:gd name="connsiteY3" fmla="*/ 81440 h 1323975"/>
              <a:gd name="connsiteX4" fmla="*/ 4781550 w 4838700"/>
              <a:gd name="connsiteY4" fmla="*/ 142875 h 1323975"/>
              <a:gd name="connsiteX5" fmla="*/ 4822272 w 4838700"/>
              <a:gd name="connsiteY5" fmla="*/ 204311 h 1323975"/>
              <a:gd name="connsiteX6" fmla="*/ 4838700 w 4838700"/>
              <a:gd name="connsiteY6" fmla="*/ 207627 h 1323975"/>
              <a:gd name="connsiteX7" fmla="*/ 4838700 w 4838700"/>
              <a:gd name="connsiteY7" fmla="*/ 287197 h 1323975"/>
              <a:gd name="connsiteX8" fmla="*/ 4822272 w 4838700"/>
              <a:gd name="connsiteY8" fmla="*/ 290514 h 1323975"/>
              <a:gd name="connsiteX9" fmla="*/ 4781550 w 4838700"/>
              <a:gd name="connsiteY9" fmla="*/ 351949 h 1323975"/>
              <a:gd name="connsiteX10" fmla="*/ 4822272 w 4838700"/>
              <a:gd name="connsiteY10" fmla="*/ 413385 h 1323975"/>
              <a:gd name="connsiteX11" fmla="*/ 4838700 w 4838700"/>
              <a:gd name="connsiteY11" fmla="*/ 416701 h 1323975"/>
              <a:gd name="connsiteX12" fmla="*/ 4838700 w 4838700"/>
              <a:gd name="connsiteY12" fmla="*/ 496271 h 1323975"/>
              <a:gd name="connsiteX13" fmla="*/ 4822272 w 4838700"/>
              <a:gd name="connsiteY13" fmla="*/ 499588 h 1323975"/>
              <a:gd name="connsiteX14" fmla="*/ 4781550 w 4838700"/>
              <a:gd name="connsiteY14" fmla="*/ 561023 h 1323975"/>
              <a:gd name="connsiteX15" fmla="*/ 4822272 w 4838700"/>
              <a:gd name="connsiteY15" fmla="*/ 622459 h 1323975"/>
              <a:gd name="connsiteX16" fmla="*/ 4838700 w 4838700"/>
              <a:gd name="connsiteY16" fmla="*/ 625775 h 1323975"/>
              <a:gd name="connsiteX17" fmla="*/ 4838700 w 4838700"/>
              <a:gd name="connsiteY17" fmla="*/ 705345 h 1323975"/>
              <a:gd name="connsiteX18" fmla="*/ 4822272 w 4838700"/>
              <a:gd name="connsiteY18" fmla="*/ 708662 h 1323975"/>
              <a:gd name="connsiteX19" fmla="*/ 4781550 w 4838700"/>
              <a:gd name="connsiteY19" fmla="*/ 770097 h 1323975"/>
              <a:gd name="connsiteX20" fmla="*/ 4822272 w 4838700"/>
              <a:gd name="connsiteY20" fmla="*/ 831533 h 1323975"/>
              <a:gd name="connsiteX21" fmla="*/ 4838700 w 4838700"/>
              <a:gd name="connsiteY21" fmla="*/ 834849 h 1323975"/>
              <a:gd name="connsiteX22" fmla="*/ 4838700 w 4838700"/>
              <a:gd name="connsiteY22" fmla="*/ 914419 h 1323975"/>
              <a:gd name="connsiteX23" fmla="*/ 4822272 w 4838700"/>
              <a:gd name="connsiteY23" fmla="*/ 917736 h 1323975"/>
              <a:gd name="connsiteX24" fmla="*/ 4781550 w 4838700"/>
              <a:gd name="connsiteY24" fmla="*/ 979171 h 1323975"/>
              <a:gd name="connsiteX25" fmla="*/ 4822272 w 4838700"/>
              <a:gd name="connsiteY25" fmla="*/ 1040607 h 1323975"/>
              <a:gd name="connsiteX26" fmla="*/ 4838700 w 4838700"/>
              <a:gd name="connsiteY26" fmla="*/ 1043923 h 1323975"/>
              <a:gd name="connsiteX27" fmla="*/ 4838700 w 4838700"/>
              <a:gd name="connsiteY27" fmla="*/ 1123491 h 1323975"/>
              <a:gd name="connsiteX28" fmla="*/ 4822272 w 4838700"/>
              <a:gd name="connsiteY28" fmla="*/ 1126808 h 1323975"/>
              <a:gd name="connsiteX29" fmla="*/ 4781550 w 4838700"/>
              <a:gd name="connsiteY29" fmla="*/ 1188243 h 1323975"/>
              <a:gd name="connsiteX30" fmla="*/ 4822272 w 4838700"/>
              <a:gd name="connsiteY30" fmla="*/ 1249679 h 1323975"/>
              <a:gd name="connsiteX31" fmla="*/ 4838700 w 4838700"/>
              <a:gd name="connsiteY31" fmla="*/ 1252995 h 1323975"/>
              <a:gd name="connsiteX32" fmla="*/ 4838700 w 4838700"/>
              <a:gd name="connsiteY32" fmla="*/ 1323975 h 1323975"/>
              <a:gd name="connsiteX33" fmla="*/ 0 w 4838700"/>
              <a:gd name="connsiteY33" fmla="*/ 1323975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838700" h="1323975">
                <a:moveTo>
                  <a:pt x="0" y="0"/>
                </a:moveTo>
                <a:lnTo>
                  <a:pt x="4838700" y="0"/>
                </a:lnTo>
                <a:lnTo>
                  <a:pt x="4838700" y="78123"/>
                </a:lnTo>
                <a:lnTo>
                  <a:pt x="4822272" y="81440"/>
                </a:lnTo>
                <a:cubicBezTo>
                  <a:pt x="4798341" y="91561"/>
                  <a:pt x="4781550" y="115257"/>
                  <a:pt x="4781550" y="142875"/>
                </a:cubicBezTo>
                <a:cubicBezTo>
                  <a:pt x="4781550" y="170493"/>
                  <a:pt x="4798341" y="194189"/>
                  <a:pt x="4822272" y="204311"/>
                </a:cubicBezTo>
                <a:lnTo>
                  <a:pt x="4838700" y="207627"/>
                </a:lnTo>
                <a:lnTo>
                  <a:pt x="4838700" y="287197"/>
                </a:lnTo>
                <a:lnTo>
                  <a:pt x="4822272" y="290514"/>
                </a:lnTo>
                <a:cubicBezTo>
                  <a:pt x="4798341" y="300635"/>
                  <a:pt x="4781550" y="324331"/>
                  <a:pt x="4781550" y="351949"/>
                </a:cubicBezTo>
                <a:cubicBezTo>
                  <a:pt x="4781550" y="379567"/>
                  <a:pt x="4798341" y="403263"/>
                  <a:pt x="4822272" y="413385"/>
                </a:cubicBezTo>
                <a:lnTo>
                  <a:pt x="4838700" y="416701"/>
                </a:lnTo>
                <a:lnTo>
                  <a:pt x="4838700" y="496271"/>
                </a:lnTo>
                <a:lnTo>
                  <a:pt x="4822272" y="499588"/>
                </a:lnTo>
                <a:cubicBezTo>
                  <a:pt x="4798341" y="509709"/>
                  <a:pt x="4781550" y="533405"/>
                  <a:pt x="4781550" y="561023"/>
                </a:cubicBezTo>
                <a:cubicBezTo>
                  <a:pt x="4781550" y="588641"/>
                  <a:pt x="4798341" y="612337"/>
                  <a:pt x="4822272" y="622459"/>
                </a:cubicBezTo>
                <a:lnTo>
                  <a:pt x="4838700" y="625775"/>
                </a:lnTo>
                <a:lnTo>
                  <a:pt x="4838700" y="705345"/>
                </a:lnTo>
                <a:lnTo>
                  <a:pt x="4822272" y="708662"/>
                </a:lnTo>
                <a:cubicBezTo>
                  <a:pt x="4798341" y="718783"/>
                  <a:pt x="4781550" y="742479"/>
                  <a:pt x="4781550" y="770097"/>
                </a:cubicBezTo>
                <a:cubicBezTo>
                  <a:pt x="4781550" y="797715"/>
                  <a:pt x="4798341" y="821411"/>
                  <a:pt x="4822272" y="831533"/>
                </a:cubicBezTo>
                <a:lnTo>
                  <a:pt x="4838700" y="834849"/>
                </a:lnTo>
                <a:lnTo>
                  <a:pt x="4838700" y="914419"/>
                </a:lnTo>
                <a:lnTo>
                  <a:pt x="4822272" y="917736"/>
                </a:lnTo>
                <a:cubicBezTo>
                  <a:pt x="4798341" y="927857"/>
                  <a:pt x="4781550" y="951553"/>
                  <a:pt x="4781550" y="979171"/>
                </a:cubicBezTo>
                <a:cubicBezTo>
                  <a:pt x="4781550" y="1006789"/>
                  <a:pt x="4798341" y="1030485"/>
                  <a:pt x="4822272" y="1040607"/>
                </a:cubicBezTo>
                <a:lnTo>
                  <a:pt x="4838700" y="1043923"/>
                </a:lnTo>
                <a:lnTo>
                  <a:pt x="4838700" y="1123491"/>
                </a:lnTo>
                <a:lnTo>
                  <a:pt x="4822272" y="1126808"/>
                </a:lnTo>
                <a:cubicBezTo>
                  <a:pt x="4798341" y="1136929"/>
                  <a:pt x="4781550" y="1160625"/>
                  <a:pt x="4781550" y="1188243"/>
                </a:cubicBezTo>
                <a:cubicBezTo>
                  <a:pt x="4781550" y="1215861"/>
                  <a:pt x="4798341" y="1239557"/>
                  <a:pt x="4822272" y="1249679"/>
                </a:cubicBezTo>
                <a:lnTo>
                  <a:pt x="4838700" y="1252995"/>
                </a:lnTo>
                <a:lnTo>
                  <a:pt x="4838700" y="1323975"/>
                </a:lnTo>
                <a:lnTo>
                  <a:pt x="0" y="1323975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E47822C-93C9-4CF7-ABFE-87DEBB0CF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4981575"/>
            <a:ext cx="3228976" cy="860426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2400">
                <a:solidFill>
                  <a:srgbClr val="FFFFFF"/>
                </a:solidFill>
              </a:rPr>
              <a:t>EDA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2059" name="Straight Connector 78">
            <a:extLst>
              <a:ext uri="{FF2B5EF4-FFF2-40B4-BE49-F238E27FC236}">
                <a16:creationId xmlns:a16="http://schemas.microsoft.com/office/drawing/2014/main" id="{B63CF8AD-BB19-4F90-BDE5-B3B3F56F4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4876800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24E62CA-FAA3-4628-AEF3-5033C7714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5969000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399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DB48521-15D6-4BA4-BF2E-F59A6EEE5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Average prices by manufacturers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D8317A67-F5B7-4FDD-8E9B-C0EC751C2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3"/>
          <a:stretch/>
        </p:blipFill>
        <p:spPr>
          <a:xfrm>
            <a:off x="4069409" y="269215"/>
            <a:ext cx="8059154" cy="627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94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F4A8B9D-31A1-4B4E-AA08-A271CF0DC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4000">
                <a:solidFill>
                  <a:srgbClr val="FFFFFF"/>
                </a:solidFill>
              </a:rPr>
              <a:t>Average of cars by manufacturers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19FF775-1D3E-4967-8FA1-C96A982B2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6577" y="199287"/>
            <a:ext cx="3226526" cy="11556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l" rtl="0">
              <a:buNone/>
            </a:pPr>
            <a:br>
              <a:rPr lang="en-US" sz="2000">
                <a:solidFill>
                  <a:srgbClr val="FFFFFF"/>
                </a:solidFill>
              </a:rPr>
            </a:b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435E7E04-2877-4B45-A8C7-B183ABF94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5" y="1637411"/>
            <a:ext cx="3989902" cy="299242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4C61010-6F38-481F-9328-5489511F2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"/>
          <a:stretch/>
        </p:blipFill>
        <p:spPr>
          <a:xfrm>
            <a:off x="4054407" y="2644726"/>
            <a:ext cx="3990562" cy="2973945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85CE54DA-3EA4-427C-8278-5E3016AE1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604" y="3553508"/>
            <a:ext cx="4003908" cy="2992921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62187640-55AD-4672-A0DB-893F001D2EAD}"/>
              </a:ext>
            </a:extLst>
          </p:cNvPr>
          <p:cNvSpPr txBox="1"/>
          <p:nvPr/>
        </p:nvSpPr>
        <p:spPr>
          <a:xfrm>
            <a:off x="5243001" y="5618671"/>
            <a:ext cx="146828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Average hand</a:t>
            </a:r>
            <a:endParaRPr lang="he-IL" dirty="0"/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41E3BA48-B4DD-4473-B3D6-307562429B6B}"/>
              </a:ext>
            </a:extLst>
          </p:cNvPr>
          <p:cNvSpPr txBox="1"/>
          <p:nvPr/>
        </p:nvSpPr>
        <p:spPr>
          <a:xfrm>
            <a:off x="9449969" y="6495714"/>
            <a:ext cx="139974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Average year</a:t>
            </a:r>
            <a:endParaRPr lang="he-IL" dirty="0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F5E50574-BE63-4B7F-A9FF-D656CBB253CA}"/>
              </a:ext>
            </a:extLst>
          </p:cNvPr>
          <p:cNvSpPr txBox="1"/>
          <p:nvPr/>
        </p:nvSpPr>
        <p:spPr>
          <a:xfrm>
            <a:off x="1080919" y="4629837"/>
            <a:ext cx="189256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Average kilometer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22157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19E254C-CA9E-4FF5-A392-C03A6CDE8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3160"/>
            <a:ext cx="7791014" cy="904140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l" rtl="0"/>
            <a:r>
              <a:rPr lang="en-US" sz="2400" b="1" dirty="0">
                <a:solidFill>
                  <a:srgbClr val="FFFFFF"/>
                </a:solidFill>
              </a:rPr>
              <a:t>Graphical analysis of the dataset features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E1F354D-ED9E-4726-A465-D02274C05B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1" r="-2" b="-2"/>
          <a:stretch/>
        </p:blipFill>
        <p:spPr>
          <a:xfrm>
            <a:off x="91829" y="2724486"/>
            <a:ext cx="5942944" cy="2662099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B95C6FEA-8155-4FC2-BF33-0B300074F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925" y="2701757"/>
            <a:ext cx="6142488" cy="26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86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5E53AAE-2BF4-4871-B755-F0371DBA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3100">
                <a:solidFill>
                  <a:srgbClr val="FFFFFF"/>
                </a:solidFill>
              </a:rPr>
              <a:t>Pie chart analysis of the dataset features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C921033-30AA-4284-8F20-EA1236D32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24" y="2181426"/>
            <a:ext cx="4689311" cy="3997637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13779251-33F2-45A5-9C56-721271FD5E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7"/>
          <a:stretch/>
        </p:blipFill>
        <p:spPr>
          <a:xfrm>
            <a:off x="6611865" y="2192965"/>
            <a:ext cx="4089852" cy="390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28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EC06922-3E09-4D83-B724-8543E97C1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2800">
                <a:solidFill>
                  <a:srgbClr val="FFFFFF"/>
                </a:solidFill>
              </a:rPr>
              <a:t>Scatter Plot which represents the rise in cars prices by the year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2CA3EA1-6F5E-4A4A-ACD8-D46254DAE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61" y="1870799"/>
            <a:ext cx="6633466" cy="4494172"/>
          </a:xfrm>
          <a:prstGeom prst="rect">
            <a:avLst/>
          </a:prstGeom>
        </p:spPr>
      </p:pic>
      <p:sp>
        <p:nvSpPr>
          <p:cNvPr id="10" name="מלבן: פינות מעוגלות 9">
            <a:extLst>
              <a:ext uri="{FF2B5EF4-FFF2-40B4-BE49-F238E27FC236}">
                <a16:creationId xmlns:a16="http://schemas.microsoft.com/office/drawing/2014/main" id="{22E3F2EE-2D9E-4EBA-9753-F44FF97D98C5}"/>
              </a:ext>
            </a:extLst>
          </p:cNvPr>
          <p:cNvSpPr/>
          <p:nvPr/>
        </p:nvSpPr>
        <p:spPr>
          <a:xfrm>
            <a:off x="7755124" y="1822952"/>
            <a:ext cx="3734679" cy="431735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rgbClr val="3D8A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גרפיקה 4" descr="נורת חשמל וגלגל שיניים קו מיתאר">
            <a:extLst>
              <a:ext uri="{FF2B5EF4-FFF2-40B4-BE49-F238E27FC236}">
                <a16:creationId xmlns:a16="http://schemas.microsoft.com/office/drawing/2014/main" id="{D9A5757D-CAAA-4E11-A7E5-4D19FC957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82245" y="1934663"/>
            <a:ext cx="2098158" cy="2098158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2C3F8559-A7E6-4F82-BA03-9870BB104A7F}"/>
              </a:ext>
            </a:extLst>
          </p:cNvPr>
          <p:cNvSpPr txBox="1"/>
          <p:nvPr/>
        </p:nvSpPr>
        <p:spPr>
          <a:xfrm>
            <a:off x="8024034" y="3990890"/>
            <a:ext cx="3196858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>
                <a:latin typeface="+mj-lt"/>
              </a:rPr>
              <a:t>Wow effect</a:t>
            </a:r>
          </a:p>
          <a:p>
            <a:pPr algn="ctr" rtl="0"/>
            <a:r>
              <a:rPr lang="en-US" dirty="0">
                <a:latin typeface="+mj-lt"/>
              </a:rPr>
              <a:t>In 2021 there was a shortage of chips which led to a lack of production of new vehicles, as a result of which we discovered that there was an increase in the prices of used vehicles.</a:t>
            </a:r>
            <a:endParaRPr lang="he-I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3288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eedometer">
            <a:extLst>
              <a:ext uri="{FF2B5EF4-FFF2-40B4-BE49-F238E27FC236}">
                <a16:creationId xmlns:a16="http://schemas.microsoft.com/office/drawing/2014/main" id="{C2D4D495-64E4-416F-AE4A-130BD651C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73" r="-1" b="24467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0554D6B-23F3-4F3B-90AC-F2EFCCC3C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9" y="5009083"/>
            <a:ext cx="3218133" cy="1345997"/>
          </a:xfrm>
        </p:spPr>
        <p:txBody>
          <a:bodyPr anchor="ctr">
            <a:normAutofit/>
          </a:bodyPr>
          <a:lstStyle/>
          <a:p>
            <a:pPr rtl="0"/>
            <a:r>
              <a:rPr lang="en-US" sz="3000" b="1" dirty="0">
                <a:solidFill>
                  <a:schemeClr val="bg1"/>
                </a:solidFill>
              </a:rPr>
              <a:t>Research questions</a:t>
            </a:r>
            <a:r>
              <a:rPr lang="en-US" sz="3600" b="1" dirty="0">
                <a:solidFill>
                  <a:schemeClr val="bg1"/>
                </a:solidFill>
              </a:rPr>
              <a:t>:</a:t>
            </a:r>
            <a:endParaRPr lang="he-IL" sz="3600" b="1" dirty="0">
              <a:solidFill>
                <a:schemeClr val="bg1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D906664-85A1-4F99-9A74-FFF43D46B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313883"/>
            <a:ext cx="6976872" cy="914401"/>
          </a:xfrm>
        </p:spPr>
        <p:txBody>
          <a:bodyPr anchor="ctr">
            <a:normAutofit/>
          </a:bodyPr>
          <a:lstStyle/>
          <a:p>
            <a:pPr algn="l" rtl="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</a:rPr>
              <a:t>Can we predict the depreciation of a vehicle?</a:t>
            </a:r>
          </a:p>
          <a:p>
            <a:pPr algn="l" rtl="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</a:rPr>
              <a:t>Can we predict the year of manufacture of a vehicle?</a:t>
            </a:r>
            <a:endParaRPr lang="he-IL" sz="2000" b="1" dirty="0">
              <a:solidFill>
                <a:schemeClr val="bg1"/>
              </a:solidFill>
            </a:endParaRPr>
          </a:p>
          <a:p>
            <a:pPr algn="l" rtl="0">
              <a:buFont typeface="Wingdings" panose="05000000000000000000" pitchFamily="2" charset="2"/>
              <a:buChar char="v"/>
            </a:pPr>
            <a:endParaRPr lang="he-IL" sz="17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231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EC06922-3E09-4D83-B724-8543E97C1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 rtl="0"/>
            <a:r>
              <a:rPr lang="en-US" sz="2800" dirty="0">
                <a:solidFill>
                  <a:srgbClr val="FFFFFF"/>
                </a:solidFill>
              </a:rPr>
              <a:t>Scatter Plot which represents the rise in cars prices by the engine capacity, hand and kilometer.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9BC9EDA8-2E43-4E31-8347-57371F0CC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598" y="1642074"/>
            <a:ext cx="4241402" cy="2745790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A1B5C023-64C1-486F-8D57-2C3A83C36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4" y="1723783"/>
            <a:ext cx="4028784" cy="258237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C2F1E01-43B2-4454-84C0-8688FE74F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006" y="3659566"/>
            <a:ext cx="4463241" cy="30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09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Why Machine Learning Needs Semantics Not Just Statistics">
            <a:extLst>
              <a:ext uri="{FF2B5EF4-FFF2-40B4-BE49-F238E27FC236}">
                <a16:creationId xmlns:a16="http://schemas.microsoft.com/office/drawing/2014/main" id="{82F25705-7374-47D5-94EC-5CAF7565D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Freeform 24">
            <a:extLst>
              <a:ext uri="{FF2B5EF4-FFF2-40B4-BE49-F238E27FC236}">
                <a16:creationId xmlns:a16="http://schemas.microsoft.com/office/drawing/2014/main" id="{A414F261-E931-45CB-8605-20FFD6826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75200"/>
            <a:ext cx="4838700" cy="1323975"/>
          </a:xfrm>
          <a:custGeom>
            <a:avLst/>
            <a:gdLst>
              <a:gd name="connsiteX0" fmla="*/ 0 w 4838700"/>
              <a:gd name="connsiteY0" fmla="*/ 0 h 1323975"/>
              <a:gd name="connsiteX1" fmla="*/ 4838700 w 4838700"/>
              <a:gd name="connsiteY1" fmla="*/ 0 h 1323975"/>
              <a:gd name="connsiteX2" fmla="*/ 4838700 w 4838700"/>
              <a:gd name="connsiteY2" fmla="*/ 78123 h 1323975"/>
              <a:gd name="connsiteX3" fmla="*/ 4822272 w 4838700"/>
              <a:gd name="connsiteY3" fmla="*/ 81440 h 1323975"/>
              <a:gd name="connsiteX4" fmla="*/ 4781550 w 4838700"/>
              <a:gd name="connsiteY4" fmla="*/ 142875 h 1323975"/>
              <a:gd name="connsiteX5" fmla="*/ 4822272 w 4838700"/>
              <a:gd name="connsiteY5" fmla="*/ 204311 h 1323975"/>
              <a:gd name="connsiteX6" fmla="*/ 4838700 w 4838700"/>
              <a:gd name="connsiteY6" fmla="*/ 207627 h 1323975"/>
              <a:gd name="connsiteX7" fmla="*/ 4838700 w 4838700"/>
              <a:gd name="connsiteY7" fmla="*/ 287197 h 1323975"/>
              <a:gd name="connsiteX8" fmla="*/ 4822272 w 4838700"/>
              <a:gd name="connsiteY8" fmla="*/ 290514 h 1323975"/>
              <a:gd name="connsiteX9" fmla="*/ 4781550 w 4838700"/>
              <a:gd name="connsiteY9" fmla="*/ 351949 h 1323975"/>
              <a:gd name="connsiteX10" fmla="*/ 4822272 w 4838700"/>
              <a:gd name="connsiteY10" fmla="*/ 413385 h 1323975"/>
              <a:gd name="connsiteX11" fmla="*/ 4838700 w 4838700"/>
              <a:gd name="connsiteY11" fmla="*/ 416701 h 1323975"/>
              <a:gd name="connsiteX12" fmla="*/ 4838700 w 4838700"/>
              <a:gd name="connsiteY12" fmla="*/ 496271 h 1323975"/>
              <a:gd name="connsiteX13" fmla="*/ 4822272 w 4838700"/>
              <a:gd name="connsiteY13" fmla="*/ 499588 h 1323975"/>
              <a:gd name="connsiteX14" fmla="*/ 4781550 w 4838700"/>
              <a:gd name="connsiteY14" fmla="*/ 561023 h 1323975"/>
              <a:gd name="connsiteX15" fmla="*/ 4822272 w 4838700"/>
              <a:gd name="connsiteY15" fmla="*/ 622459 h 1323975"/>
              <a:gd name="connsiteX16" fmla="*/ 4838700 w 4838700"/>
              <a:gd name="connsiteY16" fmla="*/ 625775 h 1323975"/>
              <a:gd name="connsiteX17" fmla="*/ 4838700 w 4838700"/>
              <a:gd name="connsiteY17" fmla="*/ 705345 h 1323975"/>
              <a:gd name="connsiteX18" fmla="*/ 4822272 w 4838700"/>
              <a:gd name="connsiteY18" fmla="*/ 708662 h 1323975"/>
              <a:gd name="connsiteX19" fmla="*/ 4781550 w 4838700"/>
              <a:gd name="connsiteY19" fmla="*/ 770097 h 1323975"/>
              <a:gd name="connsiteX20" fmla="*/ 4822272 w 4838700"/>
              <a:gd name="connsiteY20" fmla="*/ 831533 h 1323975"/>
              <a:gd name="connsiteX21" fmla="*/ 4838700 w 4838700"/>
              <a:gd name="connsiteY21" fmla="*/ 834849 h 1323975"/>
              <a:gd name="connsiteX22" fmla="*/ 4838700 w 4838700"/>
              <a:gd name="connsiteY22" fmla="*/ 914419 h 1323975"/>
              <a:gd name="connsiteX23" fmla="*/ 4822272 w 4838700"/>
              <a:gd name="connsiteY23" fmla="*/ 917736 h 1323975"/>
              <a:gd name="connsiteX24" fmla="*/ 4781550 w 4838700"/>
              <a:gd name="connsiteY24" fmla="*/ 979171 h 1323975"/>
              <a:gd name="connsiteX25" fmla="*/ 4822272 w 4838700"/>
              <a:gd name="connsiteY25" fmla="*/ 1040607 h 1323975"/>
              <a:gd name="connsiteX26" fmla="*/ 4838700 w 4838700"/>
              <a:gd name="connsiteY26" fmla="*/ 1043923 h 1323975"/>
              <a:gd name="connsiteX27" fmla="*/ 4838700 w 4838700"/>
              <a:gd name="connsiteY27" fmla="*/ 1123491 h 1323975"/>
              <a:gd name="connsiteX28" fmla="*/ 4822272 w 4838700"/>
              <a:gd name="connsiteY28" fmla="*/ 1126808 h 1323975"/>
              <a:gd name="connsiteX29" fmla="*/ 4781550 w 4838700"/>
              <a:gd name="connsiteY29" fmla="*/ 1188243 h 1323975"/>
              <a:gd name="connsiteX30" fmla="*/ 4822272 w 4838700"/>
              <a:gd name="connsiteY30" fmla="*/ 1249679 h 1323975"/>
              <a:gd name="connsiteX31" fmla="*/ 4838700 w 4838700"/>
              <a:gd name="connsiteY31" fmla="*/ 1252995 h 1323975"/>
              <a:gd name="connsiteX32" fmla="*/ 4838700 w 4838700"/>
              <a:gd name="connsiteY32" fmla="*/ 1323975 h 1323975"/>
              <a:gd name="connsiteX33" fmla="*/ 0 w 4838700"/>
              <a:gd name="connsiteY33" fmla="*/ 1323975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838700" h="1323975">
                <a:moveTo>
                  <a:pt x="0" y="0"/>
                </a:moveTo>
                <a:lnTo>
                  <a:pt x="4838700" y="0"/>
                </a:lnTo>
                <a:lnTo>
                  <a:pt x="4838700" y="78123"/>
                </a:lnTo>
                <a:lnTo>
                  <a:pt x="4822272" y="81440"/>
                </a:lnTo>
                <a:cubicBezTo>
                  <a:pt x="4798341" y="91561"/>
                  <a:pt x="4781550" y="115257"/>
                  <a:pt x="4781550" y="142875"/>
                </a:cubicBezTo>
                <a:cubicBezTo>
                  <a:pt x="4781550" y="170493"/>
                  <a:pt x="4798341" y="194189"/>
                  <a:pt x="4822272" y="204311"/>
                </a:cubicBezTo>
                <a:lnTo>
                  <a:pt x="4838700" y="207627"/>
                </a:lnTo>
                <a:lnTo>
                  <a:pt x="4838700" y="287197"/>
                </a:lnTo>
                <a:lnTo>
                  <a:pt x="4822272" y="290514"/>
                </a:lnTo>
                <a:cubicBezTo>
                  <a:pt x="4798341" y="300635"/>
                  <a:pt x="4781550" y="324331"/>
                  <a:pt x="4781550" y="351949"/>
                </a:cubicBezTo>
                <a:cubicBezTo>
                  <a:pt x="4781550" y="379567"/>
                  <a:pt x="4798341" y="403263"/>
                  <a:pt x="4822272" y="413385"/>
                </a:cubicBezTo>
                <a:lnTo>
                  <a:pt x="4838700" y="416701"/>
                </a:lnTo>
                <a:lnTo>
                  <a:pt x="4838700" y="496271"/>
                </a:lnTo>
                <a:lnTo>
                  <a:pt x="4822272" y="499588"/>
                </a:lnTo>
                <a:cubicBezTo>
                  <a:pt x="4798341" y="509709"/>
                  <a:pt x="4781550" y="533405"/>
                  <a:pt x="4781550" y="561023"/>
                </a:cubicBezTo>
                <a:cubicBezTo>
                  <a:pt x="4781550" y="588641"/>
                  <a:pt x="4798341" y="612337"/>
                  <a:pt x="4822272" y="622459"/>
                </a:cubicBezTo>
                <a:lnTo>
                  <a:pt x="4838700" y="625775"/>
                </a:lnTo>
                <a:lnTo>
                  <a:pt x="4838700" y="705345"/>
                </a:lnTo>
                <a:lnTo>
                  <a:pt x="4822272" y="708662"/>
                </a:lnTo>
                <a:cubicBezTo>
                  <a:pt x="4798341" y="718783"/>
                  <a:pt x="4781550" y="742479"/>
                  <a:pt x="4781550" y="770097"/>
                </a:cubicBezTo>
                <a:cubicBezTo>
                  <a:pt x="4781550" y="797715"/>
                  <a:pt x="4798341" y="821411"/>
                  <a:pt x="4822272" y="831533"/>
                </a:cubicBezTo>
                <a:lnTo>
                  <a:pt x="4838700" y="834849"/>
                </a:lnTo>
                <a:lnTo>
                  <a:pt x="4838700" y="914419"/>
                </a:lnTo>
                <a:lnTo>
                  <a:pt x="4822272" y="917736"/>
                </a:lnTo>
                <a:cubicBezTo>
                  <a:pt x="4798341" y="927857"/>
                  <a:pt x="4781550" y="951553"/>
                  <a:pt x="4781550" y="979171"/>
                </a:cubicBezTo>
                <a:cubicBezTo>
                  <a:pt x="4781550" y="1006789"/>
                  <a:pt x="4798341" y="1030485"/>
                  <a:pt x="4822272" y="1040607"/>
                </a:cubicBezTo>
                <a:lnTo>
                  <a:pt x="4838700" y="1043923"/>
                </a:lnTo>
                <a:lnTo>
                  <a:pt x="4838700" y="1123491"/>
                </a:lnTo>
                <a:lnTo>
                  <a:pt x="4822272" y="1126808"/>
                </a:lnTo>
                <a:cubicBezTo>
                  <a:pt x="4798341" y="1136929"/>
                  <a:pt x="4781550" y="1160625"/>
                  <a:pt x="4781550" y="1188243"/>
                </a:cubicBezTo>
                <a:cubicBezTo>
                  <a:pt x="4781550" y="1215861"/>
                  <a:pt x="4798341" y="1239557"/>
                  <a:pt x="4822272" y="1249679"/>
                </a:cubicBezTo>
                <a:lnTo>
                  <a:pt x="4838700" y="1252995"/>
                </a:lnTo>
                <a:lnTo>
                  <a:pt x="4838700" y="1323975"/>
                </a:lnTo>
                <a:lnTo>
                  <a:pt x="0" y="1323975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E47822C-93C9-4CF7-ABFE-87DEBB0CF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4981575"/>
            <a:ext cx="3228976" cy="860426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Machine Learning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B63CF8AD-BB19-4F90-BDE5-B3B3F56F4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4876800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224E62CA-FAA3-4628-AEF3-5033C7714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5969000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293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inear Regression vs Multiple Regression: Know the Difference - SDS Club">
            <a:extLst>
              <a:ext uri="{FF2B5EF4-FFF2-40B4-BE49-F238E27FC236}">
                <a16:creationId xmlns:a16="http://schemas.microsoft.com/office/drawing/2014/main" id="{7D1B2402-AA95-451B-8F98-D58C5A657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2773" r="28669" b="-1"/>
          <a:stretch/>
        </p:blipFill>
        <p:spPr bwMode="auto">
          <a:xfrm>
            <a:off x="3523486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7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63ADDE0-4658-451D-A1B7-5B5529632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pPr algn="l" rtl="0"/>
            <a:r>
              <a:rPr lang="en-US" sz="2800" b="1" dirty="0">
                <a:ea typeface="AppleMyungjo" pitchFamily="2" charset="-127"/>
              </a:rPr>
              <a:t>linear regression</a:t>
            </a:r>
            <a:endParaRPr lang="he-IL" sz="2800" b="1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4576EE2-5EA6-4AD6-9256-B7C9B558D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algn="l" rtl="0">
              <a:buFont typeface="Wingdings" panose="05000000000000000000" pitchFamily="2" charset="2"/>
              <a:buChar char="Ø"/>
            </a:pPr>
            <a:r>
              <a:rPr lang="en-US" sz="1600" dirty="0"/>
              <a:t>For the prediction we used data we extracted from the KOMO site over 50,000 cells.</a:t>
            </a:r>
          </a:p>
          <a:p>
            <a:pPr algn="l" rtl="0">
              <a:buFont typeface="Wingdings" panose="05000000000000000000" pitchFamily="2" charset="2"/>
              <a:buChar char="Ø"/>
            </a:pPr>
            <a:r>
              <a:rPr lang="en-US" sz="1600" dirty="0"/>
              <a:t>We used linear regression because we wanted to predict continuous numerical value</a:t>
            </a:r>
          </a:p>
          <a:p>
            <a:pPr algn="l" rtl="0">
              <a:buFont typeface="Wingdings" panose="05000000000000000000" pitchFamily="2" charset="2"/>
              <a:buChar char="Ø"/>
            </a:pPr>
            <a:r>
              <a:rPr lang="en-US" sz="1600" dirty="0"/>
              <a:t>We built a model using linear regression, the models came out with a not so high prediction percentage of about 60% and after actions we took to improve the model we raised the prediction percentage above 70%</a:t>
            </a:r>
            <a:endParaRPr lang="he-IL" sz="1600" dirty="0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EF886FA7-217E-4066-AC92-471BCE721E10}"/>
              </a:ext>
            </a:extLst>
          </p:cNvPr>
          <p:cNvSpPr/>
          <p:nvPr/>
        </p:nvSpPr>
        <p:spPr>
          <a:xfrm>
            <a:off x="424815" y="843534"/>
            <a:ext cx="548640" cy="89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8183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EDDB334-8C2E-4A6E-A1FF-00CBC0E77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2800">
                <a:solidFill>
                  <a:srgbClr val="FFFFFF"/>
                </a:solidFill>
              </a:rPr>
              <a:t>Scatter Plot that presents the model prediction of year and price against reality.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AB62CA9-BAD0-40B8-8E76-F50CAD1D7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83"/>
          <a:stretch/>
        </p:blipFill>
        <p:spPr>
          <a:xfrm>
            <a:off x="715748" y="2281433"/>
            <a:ext cx="5131088" cy="3797623"/>
          </a:xfrm>
          <a:prstGeom prst="rect">
            <a:avLst/>
          </a:prstGeom>
        </p:spPr>
      </p:pic>
      <p:pic>
        <p:nvPicPr>
          <p:cNvPr id="12" name="מציין מיקום תוכן 11">
            <a:extLst>
              <a:ext uri="{FF2B5EF4-FFF2-40B4-BE49-F238E27FC236}">
                <a16:creationId xmlns:a16="http://schemas.microsoft.com/office/drawing/2014/main" id="{FE6857F6-C4C7-43B1-81A8-3A5080BF6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470" r="-2" b="1479"/>
          <a:stretch/>
        </p:blipFill>
        <p:spPr>
          <a:xfrm>
            <a:off x="6345165" y="2318231"/>
            <a:ext cx="5131087" cy="379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67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5" name="Rectangle 4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46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48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12EB9981-43A8-42B7-8581-EF714EF1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49" y="1286123"/>
            <a:ext cx="6980679" cy="172771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CB1E0AA6-7B09-45C3-99B7-BB7CAB1A2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03" y="3900772"/>
            <a:ext cx="8293174" cy="1430573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699422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20B4BE18-A673-4D22-94A7-25D237A2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4000" b="1">
                <a:solidFill>
                  <a:srgbClr val="FFFFFF"/>
                </a:solidFill>
              </a:rPr>
              <a:t>Improving the model – results</a:t>
            </a:r>
          </a:p>
        </p:txBody>
      </p:sp>
      <p:pic>
        <p:nvPicPr>
          <p:cNvPr id="36" name="מציין מיקום תוכן 5">
            <a:extLst>
              <a:ext uri="{FF2B5EF4-FFF2-40B4-BE49-F238E27FC236}">
                <a16:creationId xmlns:a16="http://schemas.microsoft.com/office/drawing/2014/main" id="{4398E752-9D3B-4D87-91C2-575D3D335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748" y="2384364"/>
            <a:ext cx="5131088" cy="359176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AAA0A7E-C7B0-4A8A-8168-D30341C288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2" r="-2" b="874"/>
          <a:stretch/>
        </p:blipFill>
        <p:spPr>
          <a:xfrm>
            <a:off x="6345165" y="2317933"/>
            <a:ext cx="5131087" cy="379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03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AE3491A1-1C5E-43D1-A7E6-2B5FDC886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Now we will predict the depreciation of a car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8856171-F130-4343-93DB-6D39DABDA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817" y="467208"/>
            <a:ext cx="6284970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48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60F62BF-998F-4CC5-9176-D4FB62894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714" y="2177659"/>
            <a:ext cx="4087306" cy="10862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5400" b="1" dirty="0"/>
              <a:t>Thank you!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ars parked in a line">
            <a:extLst>
              <a:ext uri="{FF2B5EF4-FFF2-40B4-BE49-F238E27FC236}">
                <a16:creationId xmlns:a16="http://schemas.microsoft.com/office/drawing/2014/main" id="{030A625C-0FB5-4E1C-9832-A74AAE968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0" r="2746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55577654-873D-4839-852B-4A14DA2D2331}"/>
              </a:ext>
            </a:extLst>
          </p:cNvPr>
          <p:cNvSpPr txBox="1"/>
          <p:nvPr/>
        </p:nvSpPr>
        <p:spPr>
          <a:xfrm>
            <a:off x="9424984" y="4813300"/>
            <a:ext cx="2404313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Matan Korenfeld </a:t>
            </a:r>
            <a:endParaRPr lang="he-IL" sz="2400" b="1" dirty="0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B190B7E-DAAF-4DDC-858E-23AA45B2B3A9}"/>
              </a:ext>
            </a:extLst>
          </p:cNvPr>
          <p:cNvSpPr txBox="1"/>
          <p:nvPr/>
        </p:nvSpPr>
        <p:spPr>
          <a:xfrm>
            <a:off x="9207965" y="5262265"/>
            <a:ext cx="2933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matankorenfeld@gmail.com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A647D7BD-4D45-4F4B-9E8A-C10E01ABD3A1}"/>
              </a:ext>
            </a:extLst>
          </p:cNvPr>
          <p:cNvSpPr txBox="1"/>
          <p:nvPr/>
        </p:nvSpPr>
        <p:spPr>
          <a:xfrm>
            <a:off x="6589811" y="4800600"/>
            <a:ext cx="1851981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Tair Yeruham</a:t>
            </a:r>
            <a:endParaRPr lang="he-IL" sz="2400" dirty="0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46684B89-ACAC-4A00-98BB-E18F322BE957}"/>
              </a:ext>
            </a:extLst>
          </p:cNvPr>
          <p:cNvSpPr txBox="1"/>
          <p:nvPr/>
        </p:nvSpPr>
        <p:spPr>
          <a:xfrm>
            <a:off x="2701471" y="52622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tairyeruham@gmail.com</a:t>
            </a:r>
            <a:r>
              <a:rPr lang="en-US" dirty="0"/>
              <a:t> </a:t>
            </a:r>
            <a:endParaRPr lang="he-IL" dirty="0"/>
          </a:p>
        </p:txBody>
      </p: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0B926C3C-7C74-4BAB-BA5F-448CDFF12CA6}"/>
              </a:ext>
            </a:extLst>
          </p:cNvPr>
          <p:cNvCxnSpPr>
            <a:cxnSpLocks/>
          </p:cNvCxnSpPr>
          <p:nvPr/>
        </p:nvCxnSpPr>
        <p:spPr>
          <a:xfrm>
            <a:off x="8966200" y="4800600"/>
            <a:ext cx="0" cy="104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467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19E254C-CA9E-4FF5-A392-C03A6CDE8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3160"/>
            <a:ext cx="7791014" cy="904140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l" rtl="0"/>
            <a:r>
              <a:rPr lang="en-US" sz="4000" b="1" dirty="0">
                <a:solidFill>
                  <a:srgbClr val="FFFFFF"/>
                </a:solidFill>
                <a:ea typeface="AppleMyungjo" pitchFamily="2" charset="-127"/>
              </a:rPr>
              <a:t>Stages of the project</a:t>
            </a:r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97" name="דיאגרמה 96">
            <a:extLst>
              <a:ext uri="{FF2B5EF4-FFF2-40B4-BE49-F238E27FC236}">
                <a16:creationId xmlns:a16="http://schemas.microsoft.com/office/drawing/2014/main" id="{1B73010B-D459-479E-A562-9EC0F65D67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0964464"/>
              </p:ext>
            </p:extLst>
          </p:nvPr>
        </p:nvGraphicFramePr>
        <p:xfrm>
          <a:off x="-254204" y="2195618"/>
          <a:ext cx="12938846" cy="3764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גרפיקה 5" descr="ממשק משתמש וחוויית משתמש קו מיתאר">
            <a:extLst>
              <a:ext uri="{FF2B5EF4-FFF2-40B4-BE49-F238E27FC236}">
                <a16:creationId xmlns:a16="http://schemas.microsoft.com/office/drawing/2014/main" id="{5F2EA18B-ED6C-4452-A3AF-3225EDAABF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700" y="5483807"/>
            <a:ext cx="914400" cy="914400"/>
          </a:xfrm>
          <a:prstGeom prst="rect">
            <a:avLst/>
          </a:prstGeom>
        </p:spPr>
      </p:pic>
      <p:pic>
        <p:nvPicPr>
          <p:cNvPr id="8" name="גרפיקה 7" descr="מצגת עם תרשים עמודות קו מיתאר">
            <a:extLst>
              <a:ext uri="{FF2B5EF4-FFF2-40B4-BE49-F238E27FC236}">
                <a16:creationId xmlns:a16="http://schemas.microsoft.com/office/drawing/2014/main" id="{87A73E67-69F0-47C5-9A4A-44A10E97D3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31674" y="5374759"/>
            <a:ext cx="914400" cy="914400"/>
          </a:xfrm>
          <a:prstGeom prst="rect">
            <a:avLst/>
          </a:prstGeom>
        </p:spPr>
      </p:pic>
      <p:pic>
        <p:nvPicPr>
          <p:cNvPr id="12" name="גרפיקה 11" descr="ראש עם גלגלי שיניים קו מיתאר">
            <a:extLst>
              <a:ext uri="{FF2B5EF4-FFF2-40B4-BE49-F238E27FC236}">
                <a16:creationId xmlns:a16="http://schemas.microsoft.com/office/drawing/2014/main" id="{D39522F6-BDE3-4529-85DE-9314B808D8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63971" y="1866007"/>
            <a:ext cx="914400" cy="914400"/>
          </a:xfrm>
          <a:prstGeom prst="rect">
            <a:avLst/>
          </a:prstGeom>
        </p:spPr>
      </p:pic>
      <p:pic>
        <p:nvPicPr>
          <p:cNvPr id="14" name="גרפיקה 13" descr="מחקר קו מיתאר">
            <a:extLst>
              <a:ext uri="{FF2B5EF4-FFF2-40B4-BE49-F238E27FC236}">
                <a16:creationId xmlns:a16="http://schemas.microsoft.com/office/drawing/2014/main" id="{94F04250-35D7-4BE6-94F9-52D59CD44E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48162" y="1919112"/>
            <a:ext cx="829396" cy="8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0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609600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52884" y="609601"/>
            <a:ext cx="6858003" cy="56388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2217950"/>
            <a:ext cx="610351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565239" y="1211422"/>
            <a:ext cx="4640488" cy="4640488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0"/>
            <a:ext cx="610351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4A64454-E507-490E-8DA9-837EFAC65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788" y="2654490"/>
            <a:ext cx="4567686" cy="32203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en-US" sz="4800" b="1" dirty="0">
                <a:solidFill>
                  <a:srgbClr val="FFFFFF"/>
                </a:solidFill>
              </a:rPr>
              <a:t>Data Acquisition</a:t>
            </a:r>
            <a:endParaRPr lang="en-US" sz="4800" dirty="0">
              <a:solidFill>
                <a:srgbClr val="FFFFFF"/>
              </a:solidFill>
            </a:endParaRPr>
          </a:p>
        </p:txBody>
      </p:sp>
      <p:pic>
        <p:nvPicPr>
          <p:cNvPr id="28" name="תמונה 27" descr="תמונה שמכילה טקסט, אדם, מקורה&#10;&#10;התיאור נוצר באופן אוטומטי">
            <a:extLst>
              <a:ext uri="{FF2B5EF4-FFF2-40B4-BE49-F238E27FC236}">
                <a16:creationId xmlns:a16="http://schemas.microsoft.com/office/drawing/2014/main" id="{AF9B65D7-A843-426C-81DE-0B5569F86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"/>
          <a:stretch/>
        </p:blipFill>
        <p:spPr>
          <a:xfrm>
            <a:off x="6553199" y="457200"/>
            <a:ext cx="518160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3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4CE1279-32A6-4C56-A915-0A7E88EA8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marL="0" indent="0" algn="ctr" rtl="0">
              <a:buNone/>
            </a:pPr>
            <a:r>
              <a:rPr lang="en-US" sz="2800" b="1" dirty="0"/>
              <a:t>How did we acquire the information?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8E33176-32B1-4204-A723-099D722C6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pPr algn="l" rtl="0">
              <a:buFont typeface="Wingdings" panose="05000000000000000000" pitchFamily="2" charset="2"/>
              <a:buChar char="v"/>
            </a:pPr>
            <a:r>
              <a:rPr lang="en-US" sz="2000" dirty="0"/>
              <a:t>We used beautiful soup and selenium.</a:t>
            </a:r>
            <a:br>
              <a:rPr lang="en-US" sz="2000" dirty="0"/>
            </a:br>
            <a:endParaRPr lang="en-US" sz="2000" dirty="0"/>
          </a:p>
          <a:p>
            <a:pPr algn="l" rtl="0">
              <a:buFont typeface="Wingdings" panose="05000000000000000000" pitchFamily="2" charset="2"/>
              <a:buChar char="v"/>
            </a:pPr>
            <a:r>
              <a:rPr lang="en-US" sz="2000" dirty="0"/>
              <a:t>We took the data from “</a:t>
            </a:r>
            <a:r>
              <a:rPr lang="en-US" sz="2000" dirty="0">
                <a:hlinkClick r:id="rId2"/>
              </a:rPr>
              <a:t>KOMO</a:t>
            </a:r>
            <a:r>
              <a:rPr lang="en-US" sz="2000" dirty="0"/>
              <a:t>” website.</a:t>
            </a:r>
          </a:p>
          <a:p>
            <a:pPr rtl="0">
              <a:buFont typeface="Wingdings" panose="05000000000000000000" pitchFamily="2" charset="2"/>
              <a:buChar char="v"/>
            </a:pPr>
            <a:endParaRPr lang="he-IL" sz="2000" dirty="0"/>
          </a:p>
        </p:txBody>
      </p:sp>
      <p:pic>
        <p:nvPicPr>
          <p:cNvPr id="4" name="מציין מיקום תוכן 4">
            <a:extLst>
              <a:ext uri="{FF2B5EF4-FFF2-40B4-BE49-F238E27FC236}">
                <a16:creationId xmlns:a16="http://schemas.microsoft.com/office/drawing/2014/main" id="{366CBCFF-100E-4C3D-B845-6EA67D2DB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07" y="643467"/>
            <a:ext cx="4923280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9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97CBEFB0-C474-4964-AAD7-10B0B0B66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</a:rPr>
              <a:t>What were the difficulties ?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he-IL" sz="4000" dirty="0">
              <a:solidFill>
                <a:srgbClr val="FFFFFF"/>
              </a:solidFill>
            </a:endParaRPr>
          </a:p>
        </p:txBody>
      </p:sp>
      <p:graphicFrame>
        <p:nvGraphicFramePr>
          <p:cNvPr id="29" name="מציין מיקום תוכן 6">
            <a:extLst>
              <a:ext uri="{FF2B5EF4-FFF2-40B4-BE49-F238E27FC236}">
                <a16:creationId xmlns:a16="http://schemas.microsoft.com/office/drawing/2014/main" id="{72BE034E-ADD4-4468-9F68-2170D51C88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112966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7211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E3FC6CA-171A-4FE4-A06F-C928ECB1E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pic>
        <p:nvPicPr>
          <p:cNvPr id="3" name="Picture 4" descr="Guidelines for Data Cleaning, to Drive Performance - Practical Ecommerce">
            <a:extLst>
              <a:ext uri="{FF2B5EF4-FFF2-40B4-BE49-F238E27FC236}">
                <a16:creationId xmlns:a16="http://schemas.microsoft.com/office/drawing/2014/main" id="{AEF68BA2-2F9E-49C4-A22C-0A4C6957C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020417"/>
            <a:ext cx="7225748" cy="481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44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70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4" name="Rectangle 72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1873"/>
            <a:ext cx="12192000" cy="26861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47E0D5F-4095-4E73-8D41-055AC79F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3" y="3634276"/>
            <a:ext cx="8148734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3600" kern="120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How did we handle the data?</a:t>
            </a: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1EDC2C24-82B7-418A-9268-1E76A10BA982}"/>
              </a:ext>
            </a:extLst>
          </p:cNvPr>
          <p:cNvSpPr/>
          <p:nvPr/>
        </p:nvSpPr>
        <p:spPr>
          <a:xfrm>
            <a:off x="1302327" y="711200"/>
            <a:ext cx="9548671" cy="2512524"/>
          </a:xfrm>
          <a:prstGeom prst="rect">
            <a:avLst/>
          </a:prstGeom>
          <a:solidFill>
            <a:srgbClr val="345899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48EF13E8-AD28-4DA7-A2E7-0DE163D59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9550" y="865874"/>
            <a:ext cx="9232900" cy="2192812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50FBD42-3DD0-4607-8606-7D2D1B160072}"/>
              </a:ext>
            </a:extLst>
          </p:cNvPr>
          <p:cNvSpPr txBox="1"/>
          <p:nvPr/>
        </p:nvSpPr>
        <p:spPr>
          <a:xfrm>
            <a:off x="3060700" y="4889365"/>
            <a:ext cx="6070600" cy="135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rtl="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When we withdrew the information from the site we came across columns with connected information</a:t>
            </a:r>
          </a:p>
        </p:txBody>
      </p:sp>
    </p:spTree>
    <p:extLst>
      <p:ext uri="{BB962C8B-B14F-4D97-AF65-F5344CB8AC3E}">
        <p14:creationId xmlns:p14="http://schemas.microsoft.com/office/powerpoint/2010/main" val="2272483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E3FC6CA-171A-4FE4-A06F-C928ECB1E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en-US" sz="4000" dirty="0">
                <a:solidFill>
                  <a:schemeClr val="bg1"/>
                </a:solidFill>
              </a:rPr>
              <a:t>How did we handle the data?</a:t>
            </a:r>
            <a:endParaRPr lang="en-US" sz="4000" kern="1200" dirty="0">
              <a:solidFill>
                <a:schemeClr val="bg1"/>
              </a:solidFill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4DAE7D9B-3EC5-4AF6-A851-8E9C516D1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660"/>
          <a:stretch/>
        </p:blipFill>
        <p:spPr>
          <a:xfrm>
            <a:off x="4552770" y="4536414"/>
            <a:ext cx="842632" cy="1971464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2E2672E4-611B-44B4-AC1E-F752FE70C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661"/>
          <a:stretch/>
        </p:blipFill>
        <p:spPr>
          <a:xfrm>
            <a:off x="6419258" y="4523714"/>
            <a:ext cx="971686" cy="1897458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FC52C00A-C09E-4905-B8A1-96E2D2351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798" y="4575468"/>
            <a:ext cx="783292" cy="1971749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0C040A00-0328-4A01-BCA5-A04BDD4299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" t="1" b="14072"/>
          <a:stretch/>
        </p:blipFill>
        <p:spPr>
          <a:xfrm>
            <a:off x="10844415" y="4440430"/>
            <a:ext cx="703657" cy="2002688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6A6C858E-5E8B-4E2D-9C23-A86735A773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516"/>
          <a:stretch/>
        </p:blipFill>
        <p:spPr>
          <a:xfrm>
            <a:off x="8677882" y="2284954"/>
            <a:ext cx="1355315" cy="1715543"/>
          </a:xfrm>
          <a:prstGeom prst="rect">
            <a:avLst/>
          </a:prstGeom>
        </p:spPr>
      </p:pic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A9840F55-A089-47FF-8E99-4E4791A082D6}"/>
              </a:ext>
            </a:extLst>
          </p:cNvPr>
          <p:cNvCxnSpPr>
            <a:cxnSpLocks/>
          </p:cNvCxnSpPr>
          <p:nvPr/>
        </p:nvCxnSpPr>
        <p:spPr>
          <a:xfrm>
            <a:off x="7639627" y="3225928"/>
            <a:ext cx="783292" cy="0"/>
          </a:xfrm>
          <a:prstGeom prst="straightConnector1">
            <a:avLst/>
          </a:prstGeom>
          <a:ln w="76200">
            <a:solidFill>
              <a:srgbClr val="3458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22026E98-6DCA-4EF4-8836-0C5B52C5C4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251"/>
          <a:stretch/>
        </p:blipFill>
        <p:spPr>
          <a:xfrm>
            <a:off x="6324599" y="2338539"/>
            <a:ext cx="1019291" cy="1715543"/>
          </a:xfrm>
          <a:prstGeom prst="rect">
            <a:avLst/>
          </a:prstGeom>
        </p:spPr>
      </p:pic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F1E2FB01-36BE-43C8-8E05-44CAC0F2B7DC}"/>
              </a:ext>
            </a:extLst>
          </p:cNvPr>
          <p:cNvCxnSpPr>
            <a:cxnSpLocks/>
          </p:cNvCxnSpPr>
          <p:nvPr/>
        </p:nvCxnSpPr>
        <p:spPr>
          <a:xfrm>
            <a:off x="9849427" y="5550028"/>
            <a:ext cx="783292" cy="0"/>
          </a:xfrm>
          <a:prstGeom prst="straightConnector1">
            <a:avLst/>
          </a:prstGeom>
          <a:ln w="76200">
            <a:solidFill>
              <a:srgbClr val="3458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מחבר חץ ישר 19">
            <a:extLst>
              <a:ext uri="{FF2B5EF4-FFF2-40B4-BE49-F238E27FC236}">
                <a16:creationId xmlns:a16="http://schemas.microsoft.com/office/drawing/2014/main" id="{3FE6A799-023E-4C5D-8005-64B8B15E0356}"/>
              </a:ext>
            </a:extLst>
          </p:cNvPr>
          <p:cNvCxnSpPr>
            <a:cxnSpLocks/>
          </p:cNvCxnSpPr>
          <p:nvPr/>
        </p:nvCxnSpPr>
        <p:spPr>
          <a:xfrm>
            <a:off x="5531427" y="5613528"/>
            <a:ext cx="783292" cy="0"/>
          </a:xfrm>
          <a:prstGeom prst="straightConnector1">
            <a:avLst/>
          </a:prstGeom>
          <a:ln w="76200">
            <a:solidFill>
              <a:srgbClr val="3458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8A098179-06EA-4D84-A079-B5344260637B}"/>
              </a:ext>
            </a:extLst>
          </p:cNvPr>
          <p:cNvSpPr txBox="1"/>
          <p:nvPr/>
        </p:nvSpPr>
        <p:spPr>
          <a:xfrm>
            <a:off x="5208107" y="341854"/>
            <a:ext cx="6100709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latin typeface="+mj-lt"/>
              </a:rPr>
              <a:t> For the model we split the column by model and manufacturer.</a:t>
            </a:r>
          </a:p>
          <a:p>
            <a:pPr algn="ctr"/>
            <a:r>
              <a:rPr lang="en-US" dirty="0">
                <a:latin typeface="+mj-lt"/>
              </a:rPr>
              <a:t>For the kilometer and price we deleted the missing information.</a:t>
            </a:r>
          </a:p>
          <a:p>
            <a:pPr algn="ctr"/>
            <a:r>
              <a:rPr lang="en-US" dirty="0">
                <a:latin typeface="+mj-lt"/>
              </a:rPr>
              <a:t>Then, we removed the comma and the NIS mark.</a:t>
            </a:r>
          </a:p>
          <a:p>
            <a:pPr algn="ctr"/>
            <a:r>
              <a:rPr lang="en-US" dirty="0">
                <a:latin typeface="+mj-lt"/>
              </a:rPr>
              <a:t>Finally, we converted to int.</a:t>
            </a:r>
            <a:endParaRPr lang="he-IL" dirty="0">
              <a:latin typeface="+mj-lt"/>
            </a:endParaRPr>
          </a:p>
          <a:p>
            <a:pPr algn="ctr"/>
            <a:r>
              <a:rPr lang="he-IL" dirty="0">
                <a:latin typeface="+mj-lt"/>
              </a:rPr>
              <a:t> </a:t>
            </a:r>
          </a:p>
          <a:p>
            <a:endParaRPr lang="he-IL" dirty="0"/>
          </a:p>
        </p:txBody>
      </p:sp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317B722D-E70F-4881-9235-BC5ECC9E99CC}"/>
              </a:ext>
            </a:extLst>
          </p:cNvPr>
          <p:cNvCxnSpPr/>
          <p:nvPr/>
        </p:nvCxnSpPr>
        <p:spPr>
          <a:xfrm>
            <a:off x="4762500" y="1651000"/>
            <a:ext cx="6785572" cy="0"/>
          </a:xfrm>
          <a:prstGeom prst="line">
            <a:avLst/>
          </a:prstGeom>
          <a:ln w="76200">
            <a:solidFill>
              <a:srgbClr val="345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2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605</Words>
  <Application>Microsoft Office PowerPoint</Application>
  <PresentationFormat>מסך רחב</PresentationFormat>
  <Paragraphs>78</Paragraphs>
  <Slides>27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27</vt:i4>
      </vt:variant>
    </vt:vector>
  </HeadingPairs>
  <TitlesOfParts>
    <vt:vector size="34" baseType="lpstr">
      <vt:lpstr>Algerian</vt:lpstr>
      <vt:lpstr>Arial</vt:lpstr>
      <vt:lpstr>Calibri</vt:lpstr>
      <vt:lpstr>Calibri Light</vt:lpstr>
      <vt:lpstr>Gill Sans MT</vt:lpstr>
      <vt:lpstr>Wingdings</vt:lpstr>
      <vt:lpstr>ערכת נושא Office</vt:lpstr>
      <vt:lpstr>מצגת של PowerPoint‏</vt:lpstr>
      <vt:lpstr>Research questions:</vt:lpstr>
      <vt:lpstr>Stages of the project</vt:lpstr>
      <vt:lpstr>Data Acquisition</vt:lpstr>
      <vt:lpstr>How did we acquire the information?</vt:lpstr>
      <vt:lpstr>What were the difficulties ? </vt:lpstr>
      <vt:lpstr>Data Cleaning</vt:lpstr>
      <vt:lpstr>How did we handle the data?</vt:lpstr>
      <vt:lpstr>How did we handle the data?</vt:lpstr>
      <vt:lpstr>outliers</vt:lpstr>
      <vt:lpstr>outliers</vt:lpstr>
      <vt:lpstr>מצגת של PowerPoint‏</vt:lpstr>
      <vt:lpstr> We wanted to show an average of characteristics in vehicles by manufacturer in order to make it easier for the buyer</vt:lpstr>
      <vt:lpstr>EDA</vt:lpstr>
      <vt:lpstr>Average prices by manufacturers</vt:lpstr>
      <vt:lpstr>Average of cars by manufacturers</vt:lpstr>
      <vt:lpstr>Graphical analysis of the dataset features</vt:lpstr>
      <vt:lpstr>Pie chart analysis of the dataset features</vt:lpstr>
      <vt:lpstr>Scatter Plot which represents the rise in cars prices by the year</vt:lpstr>
      <vt:lpstr>Scatter Plot which represents the rise in cars prices by the engine capacity, hand and kilometer.</vt:lpstr>
      <vt:lpstr>Machine Learning</vt:lpstr>
      <vt:lpstr>linear regression</vt:lpstr>
      <vt:lpstr>Scatter Plot that presents the model prediction of year and price against reality.</vt:lpstr>
      <vt:lpstr>מצגת של PowerPoint‏</vt:lpstr>
      <vt:lpstr>Improving the model – results</vt:lpstr>
      <vt:lpstr>Now we will predict the depreciation of a car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תאיר ירוחם</dc:creator>
  <cp:lastModifiedBy>תאיר ירוחם</cp:lastModifiedBy>
  <cp:revision>12</cp:revision>
  <dcterms:created xsi:type="dcterms:W3CDTF">2022-01-13T18:53:24Z</dcterms:created>
  <dcterms:modified xsi:type="dcterms:W3CDTF">2022-01-15T16:05:36Z</dcterms:modified>
</cp:coreProperties>
</file>